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67" r:id="rId4"/>
    <p:sldId id="268" r:id="rId5"/>
    <p:sldId id="269" r:id="rId6"/>
    <p:sldId id="270" r:id="rId7"/>
    <p:sldId id="258" r:id="rId8"/>
    <p:sldId id="257" r:id="rId9"/>
    <p:sldId id="259" r:id="rId10"/>
    <p:sldId id="261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9B9B9B"/>
    <a:srgbClr val="22AAE6"/>
    <a:srgbClr val="365E77"/>
    <a:srgbClr val="000000"/>
    <a:srgbClr val="969696"/>
    <a:srgbClr val="7F7F7F"/>
    <a:srgbClr val="EEEEEE"/>
    <a:srgbClr val="FFFFFF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32" autoAdjust="0"/>
  </p:normalViewPr>
  <p:slideViewPr>
    <p:cSldViewPr snapToGrid="0">
      <p:cViewPr>
        <p:scale>
          <a:sx n="75" d="100"/>
          <a:sy n="75" d="100"/>
        </p:scale>
        <p:origin x="-989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F739D-0853-4AD4-AD2D-7BDAC258865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27DEF-500F-48BB-8160-A493C541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603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27DEF-500F-48BB-8160-A493C541305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804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234456-F326-49B2-A376-483063431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4AB5B7-EA31-4C90-BEC1-D0C8682291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F4D434-1DA2-4640-9297-31893EDD1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D5F2D-F33A-4DE5-9937-6804ED9D0AC7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45314-2094-43BE-A661-684D76E02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58D73D-8E00-40EE-AD05-F159EB727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10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BEA2FB-2A95-48FA-90C5-C6901AD23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6E4412-0CCC-457A-A030-1D91E21307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E9889D-8E9B-4E83-B8BB-137362632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C58FE-19C6-4B86-972D-ADCF84147771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4BFDA5-F98E-445A-9673-4D379D8F1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15750F-8620-4A3B-BC17-CE7F55077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8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E663F25-6A95-46AC-98E6-33CC2FF630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52C7F5-CF20-481B-9436-856B1D7D05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C11E0C-BEA2-4203-9F23-F37DA190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9500-8A54-4268-A1C9-ABEB9C24D85C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17A2D9-D3FB-411D-AA7D-B80AFA160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13BAA0-F673-48D3-9A08-2AD5CCC9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04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D6EF1-BDC6-436D-AB64-36C8D5AA1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111596-6FAA-447D-8F05-1A3241394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DCD292-5CC0-4AF8-9D54-28DB9DD01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193A-B4FF-47F0-961C-06A566DFAE90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55049E-AF3E-41EB-95BC-08F62BFA0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225DD9-72D0-4F4B-A914-CAC2BCC65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3416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B4C166-93E0-4360-A180-3766411BB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537E7E-BB36-4722-861E-C569D0709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EE2038-F06D-4A0E-9698-B9BC8B069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D050A-72E5-4645-A98B-478021F4ED5A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A9164C-CBB8-4BAF-88A9-60C0AA6D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33235E-2880-41E5-8D55-683C603DA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404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C67C4-0D25-4DE2-95F5-0AC482ECB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0618DC-7E3A-4209-8B5B-988D10B401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B58B5A-E7F1-421C-9535-224C5EDE6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B06325-F21A-4246-A581-5B112846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E2AB-6A7A-4CCA-A7B3-7CB8A6430E5B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551656-C91A-4870-8405-2BB854C6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C3C958-3612-4A68-8294-DA965AA5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47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1122E0-8B6E-401A-AC40-593E4C1EB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0A5CC6-62CD-4F6F-92B7-4AD7BA90E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BE7447-AC68-47E3-B036-4B43FC4AB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59AE2A-4510-481C-AFBF-7252AB6A5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2E160E-02EA-49CD-BE57-F282733BA7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EBD26E-E3F0-4FCF-BEA2-8E5D997E3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5ED10-2046-41C5-99B9-DFB9994FAA42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3CEDA6-05FA-47CD-8631-204BCD556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FCC366-3EFB-4A20-9016-93A28F736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999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09ECA1-6282-475E-9B02-BD2E31E3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BEFD34-3951-45DA-BC10-6FA2EBE7B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99B9F-17EE-42C8-8253-46023D6E3664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0B64E92-A240-4F10-AC95-17B6A53C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05961D-8AD6-41C5-BC8A-353A48959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51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0CE5ED5-C59F-4A61-A633-5243E32F2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5921D-8794-4EF1-8FA0-F833E53CE0C3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764442-BB8E-4E88-A26B-E56657E4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7503C2-DFE9-4159-9603-51C568452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18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A88A8-88FB-47F6-83A6-943061205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8F3B32-4B5F-49DA-8ACA-2A886C9B2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E3B2EC-B7F4-4BF5-BBE3-F46CC7724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F520C1-07B5-40DA-877C-B8E00978F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1FDE-23E1-4AC9-99AC-CE13EC1E57F8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237F1E-EEE1-4BBA-836F-C66142BB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957038-C31A-4655-A93F-36B3A4AA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256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063E5-8CC4-44E1-B57B-DD6421372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68F37C1-E7C0-4ABB-8646-9617173AD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328274-494E-4972-B767-3A1853B88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CDA6FE-AD37-4F6B-A1D9-8AE344D4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AA84-B076-4F1E-A002-108BFEB2EEE5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CA73C-4268-4B12-A7C6-C4857E4DA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F49B1B-729A-402C-8E4A-32BFCEB0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754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E6573E-5D94-498F-B0FF-7AC6B0F74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2E0D11-44E2-4239-8BC3-9F97BDC65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5E8F47-7E05-4CCA-B09B-D6100976E0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38F6E-C2DE-428E-B0D7-BD399B63CF7F}" type="datetime1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F83B96-7AEF-44F6-9856-70274E3A0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E73024-1741-4EB5-88FF-933189E2E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A8076-75F2-4317-A5BC-D3DA59195B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845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DB59F2-72BE-493C-B53F-0C716AC8696D}"/>
              </a:ext>
            </a:extLst>
          </p:cNvPr>
          <p:cNvSpPr txBox="1"/>
          <p:nvPr/>
        </p:nvSpPr>
        <p:spPr>
          <a:xfrm>
            <a:off x="2443065" y="1961575"/>
            <a:ext cx="730586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디자인 시안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4400" b="1" dirty="0">
                <a:solidFill>
                  <a:schemeClr val="bg1"/>
                </a:solidFill>
              </a:rPr>
              <a:t>v2.4.0</a:t>
            </a:r>
          </a:p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작성자 </a:t>
            </a:r>
            <a:r>
              <a:rPr lang="en-US" altLang="ko-KR" sz="4400" b="1" dirty="0">
                <a:solidFill>
                  <a:schemeClr val="bg1"/>
                </a:solidFill>
              </a:rPr>
              <a:t>[PM] </a:t>
            </a:r>
            <a:r>
              <a:rPr lang="ko-KR" altLang="en-US" sz="4400" b="1" dirty="0">
                <a:solidFill>
                  <a:schemeClr val="bg1"/>
                </a:solidFill>
              </a:rPr>
              <a:t>유채연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pPr algn="ctr"/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9AEA807-DCC3-4E68-B39C-A8DD2AD9D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390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6922654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찜 </a:t>
            </a:r>
            <a:r>
              <a:rPr lang="ko-KR" altLang="en-US" dirty="0" err="1">
                <a:solidFill>
                  <a:schemeClr val="bg1"/>
                </a:solidFill>
              </a:rPr>
              <a:t>모아보기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38233" t="41411" r="31103" b="40908"/>
          <a:stretch/>
        </p:blipFill>
        <p:spPr>
          <a:xfrm>
            <a:off x="5305224" y="760092"/>
            <a:ext cx="2856448" cy="338336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32477"/>
          <a:stretch/>
        </p:blipFill>
        <p:spPr>
          <a:xfrm>
            <a:off x="5357961" y="3344090"/>
            <a:ext cx="2852825" cy="3413549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ECEA255C-44AE-4DA4-86F2-0D4EEDDF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3AF6C7A-4268-4383-9EA6-DF75360690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02"/>
          <a:stretch/>
        </p:blipFill>
        <p:spPr>
          <a:xfrm>
            <a:off x="8465126" y="233264"/>
            <a:ext cx="3336324" cy="662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86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084568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1597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709573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544930" y="55541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회원가입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3204" b="5824"/>
          <a:stretch/>
        </p:blipFill>
        <p:spPr>
          <a:xfrm>
            <a:off x="5544930" y="494054"/>
            <a:ext cx="3061720" cy="603134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8709573" y="443346"/>
            <a:ext cx="33552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회원 가입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67618" y="443346"/>
            <a:ext cx="387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X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11176759" y="494054"/>
            <a:ext cx="785091" cy="2679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완료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8856415" y="1122187"/>
            <a:ext cx="2870960" cy="46458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아이디</a:t>
            </a:r>
            <a:endParaRPr lang="en-US" altLang="ko-KR" dirty="0"/>
          </a:p>
          <a:p>
            <a:pPr algn="ctr"/>
            <a:r>
              <a:rPr lang="ko-KR" altLang="en-US" dirty="0"/>
              <a:t>비밀번호</a:t>
            </a:r>
            <a:endParaRPr lang="en-US" altLang="ko-KR" dirty="0"/>
          </a:p>
          <a:p>
            <a:pPr algn="ctr"/>
            <a:r>
              <a:rPr lang="ko-KR" altLang="en-US" dirty="0"/>
              <a:t>이름</a:t>
            </a:r>
            <a:endParaRPr lang="en-US" altLang="ko-KR" dirty="0"/>
          </a:p>
          <a:p>
            <a:pPr algn="ctr"/>
            <a:r>
              <a:rPr lang="ko-KR" altLang="en-US" dirty="0"/>
              <a:t>휴대전화</a:t>
            </a:r>
            <a:endParaRPr lang="en-US" altLang="ko-KR" dirty="0"/>
          </a:p>
          <a:p>
            <a:pPr algn="ctr"/>
            <a:r>
              <a:rPr lang="ko-KR" altLang="en-US" dirty="0"/>
              <a:t>이메일</a:t>
            </a:r>
            <a:endParaRPr lang="en-US" altLang="ko-KR" dirty="0"/>
          </a:p>
          <a:p>
            <a:pPr algn="ctr"/>
            <a:r>
              <a:rPr lang="ko-KR" altLang="en-US" dirty="0"/>
              <a:t>생년월일</a:t>
            </a:r>
            <a:endParaRPr lang="en-US" altLang="ko-KR" dirty="0"/>
          </a:p>
          <a:p>
            <a:pPr algn="ctr"/>
            <a:r>
              <a:rPr lang="ko-KR" altLang="en-US" dirty="0"/>
              <a:t>비밀번호 확인 질문</a:t>
            </a:r>
            <a:endParaRPr lang="en-US" altLang="ko-KR" dirty="0"/>
          </a:p>
          <a:p>
            <a:pPr algn="ctr"/>
            <a:r>
              <a:rPr lang="ko-KR" altLang="en-US" dirty="0"/>
              <a:t>비밀번호 확인 질문 답변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536" y="771578"/>
            <a:ext cx="2719264" cy="5585936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F6A4DD-33B1-43F5-9765-154A0225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2708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758442" y="424873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1597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튜토리얼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289" y="1126835"/>
            <a:ext cx="3082789" cy="4784375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2432724" y="2013527"/>
            <a:ext cx="2235200" cy="27616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로그인 하고 들어왔을 때 처음 </a:t>
            </a:r>
            <a:r>
              <a:rPr lang="ko-KR" altLang="en-US" dirty="0" err="1"/>
              <a:t>사용하냐고</a:t>
            </a:r>
            <a:r>
              <a:rPr lang="ko-KR" altLang="en-US" dirty="0"/>
              <a:t> 물어보고 </a:t>
            </a:r>
            <a:r>
              <a:rPr lang="ko-KR" altLang="en-US" dirty="0" err="1"/>
              <a:t>튜토리얼</a:t>
            </a:r>
            <a:r>
              <a:rPr lang="ko-KR" altLang="en-US" dirty="0"/>
              <a:t> 띄워주기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2A66EBD-EFC4-4E2A-9D7F-ED448D3FF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607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FE7EA10D-8614-47FB-86C9-F1AF8E5CFC2F}"/>
              </a:ext>
            </a:extLst>
          </p:cNvPr>
          <p:cNvGrpSpPr/>
          <p:nvPr/>
        </p:nvGrpSpPr>
        <p:grpSpPr>
          <a:xfrm>
            <a:off x="967473" y="567452"/>
            <a:ext cx="10169236" cy="5069240"/>
            <a:chOff x="967473" y="567452"/>
            <a:chExt cx="10169236" cy="5069240"/>
          </a:xfrm>
        </p:grpSpPr>
        <p:sp>
          <p:nvSpPr>
            <p:cNvPr id="10" name="직사각형 9"/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617E104-40F3-405F-9E20-F8D49A0E5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012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86E296D-9521-4C86-9EC9-0C62EDE8F933}"/>
              </a:ext>
            </a:extLst>
          </p:cNvPr>
          <p:cNvSpPr/>
          <p:nvPr/>
        </p:nvSpPr>
        <p:spPr>
          <a:xfrm>
            <a:off x="7632654" y="280091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4DCE9A-E56B-4D25-A46F-FF3355110D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6" b="5987"/>
          <a:stretch/>
        </p:blipFill>
        <p:spPr>
          <a:xfrm>
            <a:off x="2871741" y="280091"/>
            <a:ext cx="3338513" cy="62432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7704974" y="348211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EA3158-22B0-41C5-8196-0569DFF19623}"/>
              </a:ext>
            </a:extLst>
          </p:cNvPr>
          <p:cNvSpPr/>
          <p:nvPr/>
        </p:nvSpPr>
        <p:spPr>
          <a:xfrm>
            <a:off x="7720214" y="707971"/>
            <a:ext cx="3180080" cy="107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내 발 상태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901E39-F0E0-492A-B7F1-A7BC8BE435C6}"/>
              </a:ext>
            </a:extLst>
          </p:cNvPr>
          <p:cNvSpPr/>
          <p:nvPr/>
        </p:nvSpPr>
        <p:spPr>
          <a:xfrm>
            <a:off x="772021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726DC-33DD-4272-BC07-CB1BEC1D8D9B}"/>
              </a:ext>
            </a:extLst>
          </p:cNvPr>
          <p:cNvSpPr txBox="1"/>
          <p:nvPr/>
        </p:nvSpPr>
        <p:spPr>
          <a:xfrm>
            <a:off x="7704974" y="1815419"/>
            <a:ext cx="76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2901C5-E6EC-4A46-8DC3-1A43D9E8A1D3}"/>
              </a:ext>
            </a:extLst>
          </p:cNvPr>
          <p:cNvSpPr/>
          <p:nvPr/>
        </p:nvSpPr>
        <p:spPr>
          <a:xfrm>
            <a:off x="880733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갤러리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63C54B-321A-4AA4-9969-41EED1811E96}"/>
              </a:ext>
            </a:extLst>
          </p:cNvPr>
          <p:cNvSpPr/>
          <p:nvPr/>
        </p:nvSpPr>
        <p:spPr>
          <a:xfrm>
            <a:off x="9894454" y="2184751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설문</a:t>
            </a:r>
            <a:endParaRPr lang="en-US" altLang="ko-KR" dirty="0"/>
          </a:p>
          <a:p>
            <a:pPr algn="ctr"/>
            <a:r>
              <a:rPr lang="ko-KR" altLang="en-US" dirty="0"/>
              <a:t>조사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7396A6-E5A5-4D93-B600-1201284AB72E}"/>
              </a:ext>
            </a:extLst>
          </p:cNvPr>
          <p:cNvSpPr/>
          <p:nvPr/>
        </p:nvSpPr>
        <p:spPr>
          <a:xfrm>
            <a:off x="773545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장바구니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6B620-D622-4947-8AB5-98E9B7A5B919}"/>
              </a:ext>
            </a:extLst>
          </p:cNvPr>
          <p:cNvSpPr txBox="1"/>
          <p:nvPr/>
        </p:nvSpPr>
        <p:spPr>
          <a:xfrm>
            <a:off x="7720214" y="3101571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신발 추천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5B677E-F9A1-4E90-884E-07B5E96D13A1}"/>
              </a:ext>
            </a:extLst>
          </p:cNvPr>
          <p:cNvSpPr/>
          <p:nvPr/>
        </p:nvSpPr>
        <p:spPr>
          <a:xfrm>
            <a:off x="882257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쇼핑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BD6A6A8-57D2-4A88-BE3A-E81310E3E200}"/>
              </a:ext>
            </a:extLst>
          </p:cNvPr>
          <p:cNvSpPr/>
          <p:nvPr/>
        </p:nvSpPr>
        <p:spPr>
          <a:xfrm>
            <a:off x="9909694" y="347090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7A5B9E-3D39-4B4B-9EA1-A3443426B557}"/>
              </a:ext>
            </a:extLst>
          </p:cNvPr>
          <p:cNvSpPr/>
          <p:nvPr/>
        </p:nvSpPr>
        <p:spPr>
          <a:xfrm>
            <a:off x="772021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1F0F2E-01DE-4375-BF5F-3E5591F3BA8E}"/>
              </a:ext>
            </a:extLst>
          </p:cNvPr>
          <p:cNvSpPr txBox="1"/>
          <p:nvPr/>
        </p:nvSpPr>
        <p:spPr>
          <a:xfrm>
            <a:off x="7704974" y="4353621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359106-7F84-4719-A3D0-6CBE0635460D}"/>
              </a:ext>
            </a:extLst>
          </p:cNvPr>
          <p:cNvSpPr/>
          <p:nvPr/>
        </p:nvSpPr>
        <p:spPr>
          <a:xfrm>
            <a:off x="880733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스트레칭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0D4FC88-08AA-471C-881F-94656648F91C}"/>
              </a:ext>
            </a:extLst>
          </p:cNvPr>
          <p:cNvSpPr/>
          <p:nvPr/>
        </p:nvSpPr>
        <p:spPr>
          <a:xfrm>
            <a:off x="9894454" y="4722953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7704974" y="5975003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메인화면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571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86E296D-9521-4C86-9EC9-0C62EDE8F933}"/>
              </a:ext>
            </a:extLst>
          </p:cNvPr>
          <p:cNvSpPr/>
          <p:nvPr/>
        </p:nvSpPr>
        <p:spPr>
          <a:xfrm>
            <a:off x="8612369" y="282128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4DCE9A-E56B-4D25-A46F-FF3355110D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6" b="5987"/>
          <a:stretch/>
        </p:blipFill>
        <p:spPr>
          <a:xfrm>
            <a:off x="1142201" y="255985"/>
            <a:ext cx="3338513" cy="62432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A4D98E9-9D75-4D0E-AB34-50F20CB3D720}"/>
              </a:ext>
            </a:extLst>
          </p:cNvPr>
          <p:cNvSpPr/>
          <p:nvPr/>
        </p:nvSpPr>
        <p:spPr>
          <a:xfrm>
            <a:off x="8684689" y="350248"/>
            <a:ext cx="3180080" cy="264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TBT </a:t>
            </a:r>
            <a:r>
              <a:rPr lang="ko-KR" altLang="en-US" dirty="0"/>
              <a:t>로고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EA3158-22B0-41C5-8196-0569DFF19623}"/>
              </a:ext>
            </a:extLst>
          </p:cNvPr>
          <p:cNvSpPr/>
          <p:nvPr/>
        </p:nvSpPr>
        <p:spPr>
          <a:xfrm>
            <a:off x="8699929" y="710008"/>
            <a:ext cx="3180080" cy="107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내 발 상태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901E39-F0E0-492A-B7F1-A7BC8BE435C6}"/>
              </a:ext>
            </a:extLst>
          </p:cNvPr>
          <p:cNvSpPr/>
          <p:nvPr/>
        </p:nvSpPr>
        <p:spPr>
          <a:xfrm>
            <a:off x="869992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726DC-33DD-4272-BC07-CB1BEC1D8D9B}"/>
              </a:ext>
            </a:extLst>
          </p:cNvPr>
          <p:cNvSpPr txBox="1"/>
          <p:nvPr/>
        </p:nvSpPr>
        <p:spPr>
          <a:xfrm>
            <a:off x="8684689" y="1817456"/>
            <a:ext cx="76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2901C5-E6EC-4A46-8DC3-1A43D9E8A1D3}"/>
              </a:ext>
            </a:extLst>
          </p:cNvPr>
          <p:cNvSpPr/>
          <p:nvPr/>
        </p:nvSpPr>
        <p:spPr>
          <a:xfrm>
            <a:off x="978704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갤러리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63C54B-321A-4AA4-9969-41EED1811E96}"/>
              </a:ext>
            </a:extLst>
          </p:cNvPr>
          <p:cNvSpPr/>
          <p:nvPr/>
        </p:nvSpPr>
        <p:spPr>
          <a:xfrm>
            <a:off x="10874169" y="2186788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설문</a:t>
            </a:r>
            <a:endParaRPr lang="en-US" altLang="ko-KR" dirty="0"/>
          </a:p>
          <a:p>
            <a:pPr algn="ctr"/>
            <a:r>
              <a:rPr lang="ko-KR" altLang="en-US" dirty="0"/>
              <a:t>조사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7396A6-E5A5-4D93-B600-1201284AB72E}"/>
              </a:ext>
            </a:extLst>
          </p:cNvPr>
          <p:cNvSpPr/>
          <p:nvPr/>
        </p:nvSpPr>
        <p:spPr>
          <a:xfrm>
            <a:off x="871516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장바구니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6B620-D622-4947-8AB5-98E9B7A5B919}"/>
              </a:ext>
            </a:extLst>
          </p:cNvPr>
          <p:cNvSpPr txBox="1"/>
          <p:nvPr/>
        </p:nvSpPr>
        <p:spPr>
          <a:xfrm>
            <a:off x="8699929" y="3103608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신발 추천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5B677E-F9A1-4E90-884E-07B5E96D13A1}"/>
              </a:ext>
            </a:extLst>
          </p:cNvPr>
          <p:cNvSpPr/>
          <p:nvPr/>
        </p:nvSpPr>
        <p:spPr>
          <a:xfrm>
            <a:off x="980228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쇼핑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BD6A6A8-57D2-4A88-BE3A-E81310E3E200}"/>
              </a:ext>
            </a:extLst>
          </p:cNvPr>
          <p:cNvSpPr/>
          <p:nvPr/>
        </p:nvSpPr>
        <p:spPr>
          <a:xfrm>
            <a:off x="10889409" y="347294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추천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97A5B9E-3D39-4B4B-9EA1-A3443426B557}"/>
              </a:ext>
            </a:extLst>
          </p:cNvPr>
          <p:cNvSpPr/>
          <p:nvPr/>
        </p:nvSpPr>
        <p:spPr>
          <a:xfrm>
            <a:off x="869992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1F0F2E-01DE-4375-BF5F-3E5591F3BA8E}"/>
              </a:ext>
            </a:extLst>
          </p:cNvPr>
          <p:cNvSpPr txBox="1"/>
          <p:nvPr/>
        </p:nvSpPr>
        <p:spPr>
          <a:xfrm>
            <a:off x="8684689" y="4355658"/>
            <a:ext cx="1356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359106-7F84-4719-A3D0-6CBE0635460D}"/>
              </a:ext>
            </a:extLst>
          </p:cNvPr>
          <p:cNvSpPr/>
          <p:nvPr/>
        </p:nvSpPr>
        <p:spPr>
          <a:xfrm>
            <a:off x="978704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스트레칭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0D4FC88-08AA-471C-881F-94656648F91C}"/>
              </a:ext>
            </a:extLst>
          </p:cNvPr>
          <p:cNvSpPr/>
          <p:nvPr/>
        </p:nvSpPr>
        <p:spPr>
          <a:xfrm>
            <a:off x="10874169" y="4724990"/>
            <a:ext cx="975360" cy="916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뉴스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F1FEE21-0376-4D4D-B0CA-B86674CBF263}"/>
              </a:ext>
            </a:extLst>
          </p:cNvPr>
          <p:cNvSpPr/>
          <p:nvPr/>
        </p:nvSpPr>
        <p:spPr>
          <a:xfrm>
            <a:off x="8684689" y="5977040"/>
            <a:ext cx="3180080" cy="479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홈 검색 상태 </a:t>
            </a:r>
            <a:r>
              <a:rPr lang="ko-KR" altLang="en-US" dirty="0" err="1"/>
              <a:t>마이메뉴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4709129" y="277821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4709129" y="6011470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4699798" y="738882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E822FFF-688D-4978-8077-C80A9E57F4CD}"/>
              </a:ext>
            </a:extLst>
          </p:cNvPr>
          <p:cNvSpPr txBox="1"/>
          <p:nvPr/>
        </p:nvSpPr>
        <p:spPr>
          <a:xfrm>
            <a:off x="5247521" y="337779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7463901" y="6111603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099" y="6051776"/>
            <a:ext cx="222422" cy="356343"/>
          </a:xfrm>
          <a:prstGeom prst="rect">
            <a:avLst/>
          </a:prstGeom>
        </p:spPr>
      </p:pic>
      <p:grpSp>
        <p:nvGrpSpPr>
          <p:cNvPr id="64" name="그룹 63">
            <a:extLst>
              <a:ext uri="{FF2B5EF4-FFF2-40B4-BE49-F238E27FC236}">
                <a16:creationId xmlns:a16="http://schemas.microsoft.com/office/drawing/2014/main" id="{E8886004-A32C-4340-B7E2-4B50E5B6FBB3}"/>
              </a:ext>
            </a:extLst>
          </p:cNvPr>
          <p:cNvGrpSpPr/>
          <p:nvPr/>
        </p:nvGrpSpPr>
        <p:grpSpPr>
          <a:xfrm>
            <a:off x="8188854" y="5564902"/>
            <a:ext cx="311530" cy="444778"/>
            <a:chOff x="3895589" y="110959"/>
            <a:chExt cx="4546600" cy="6491288"/>
          </a:xfrm>
        </p:grpSpPr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5A25EA2E-1101-42BF-B373-B9368B270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7389" y="1085684"/>
              <a:ext cx="777875" cy="323850"/>
            </a:xfrm>
            <a:custGeom>
              <a:avLst/>
              <a:gdLst>
                <a:gd name="T0" fmla="*/ 1124 w 1470"/>
                <a:gd name="T1" fmla="*/ 58 h 611"/>
                <a:gd name="T2" fmla="*/ 1094 w 1470"/>
                <a:gd name="T3" fmla="*/ 88 h 611"/>
                <a:gd name="T4" fmla="*/ 1025 w 1470"/>
                <a:gd name="T5" fmla="*/ 140 h 611"/>
                <a:gd name="T6" fmla="*/ 949 w 1470"/>
                <a:gd name="T7" fmla="*/ 178 h 611"/>
                <a:gd name="T8" fmla="*/ 865 w 1470"/>
                <a:gd name="T9" fmla="*/ 199 h 611"/>
                <a:gd name="T10" fmla="*/ 822 w 1470"/>
                <a:gd name="T11" fmla="*/ 202 h 611"/>
                <a:gd name="T12" fmla="*/ 534 w 1470"/>
                <a:gd name="T13" fmla="*/ 202 h 611"/>
                <a:gd name="T14" fmla="*/ 505 w 1470"/>
                <a:gd name="T15" fmla="*/ 202 h 611"/>
                <a:gd name="T16" fmla="*/ 448 w 1470"/>
                <a:gd name="T17" fmla="*/ 195 h 611"/>
                <a:gd name="T18" fmla="*/ 392 w 1470"/>
                <a:gd name="T19" fmla="*/ 182 h 611"/>
                <a:gd name="T20" fmla="*/ 337 w 1470"/>
                <a:gd name="T21" fmla="*/ 162 h 611"/>
                <a:gd name="T22" fmla="*/ 311 w 1470"/>
                <a:gd name="T23" fmla="*/ 149 h 611"/>
                <a:gd name="T24" fmla="*/ 281 w 1470"/>
                <a:gd name="T25" fmla="*/ 134 h 611"/>
                <a:gd name="T26" fmla="*/ 216 w 1470"/>
                <a:gd name="T27" fmla="*/ 121 h 611"/>
                <a:gd name="T28" fmla="*/ 153 w 1470"/>
                <a:gd name="T29" fmla="*/ 129 h 611"/>
                <a:gd name="T30" fmla="*/ 92 w 1470"/>
                <a:gd name="T31" fmla="*/ 156 h 611"/>
                <a:gd name="T32" fmla="*/ 66 w 1470"/>
                <a:gd name="T33" fmla="*/ 178 h 611"/>
                <a:gd name="T34" fmla="*/ 58 w 1470"/>
                <a:gd name="T35" fmla="*/ 186 h 611"/>
                <a:gd name="T36" fmla="*/ 42 w 1470"/>
                <a:gd name="T37" fmla="*/ 203 h 611"/>
                <a:gd name="T38" fmla="*/ 19 w 1470"/>
                <a:gd name="T39" fmla="*/ 242 h 611"/>
                <a:gd name="T40" fmla="*/ 5 w 1470"/>
                <a:gd name="T41" fmla="*/ 286 h 611"/>
                <a:gd name="T42" fmla="*/ 0 w 1470"/>
                <a:gd name="T43" fmla="*/ 332 h 611"/>
                <a:gd name="T44" fmla="*/ 2 w 1470"/>
                <a:gd name="T45" fmla="*/ 355 h 611"/>
                <a:gd name="T46" fmla="*/ 6 w 1470"/>
                <a:gd name="T47" fmla="*/ 378 h 611"/>
                <a:gd name="T48" fmla="*/ 23 w 1470"/>
                <a:gd name="T49" fmla="*/ 421 h 611"/>
                <a:gd name="T50" fmla="*/ 48 w 1470"/>
                <a:gd name="T51" fmla="*/ 458 h 611"/>
                <a:gd name="T52" fmla="*/ 82 w 1470"/>
                <a:gd name="T53" fmla="*/ 489 h 611"/>
                <a:gd name="T54" fmla="*/ 102 w 1470"/>
                <a:gd name="T55" fmla="*/ 502 h 611"/>
                <a:gd name="T56" fmla="*/ 153 w 1470"/>
                <a:gd name="T57" fmla="*/ 528 h 611"/>
                <a:gd name="T58" fmla="*/ 258 w 1470"/>
                <a:gd name="T59" fmla="*/ 569 h 611"/>
                <a:gd name="T60" fmla="*/ 366 w 1470"/>
                <a:gd name="T61" fmla="*/ 597 h 611"/>
                <a:gd name="T62" fmla="*/ 478 w 1470"/>
                <a:gd name="T63" fmla="*/ 610 h 611"/>
                <a:gd name="T64" fmla="*/ 534 w 1470"/>
                <a:gd name="T65" fmla="*/ 611 h 611"/>
                <a:gd name="T66" fmla="*/ 775 w 1470"/>
                <a:gd name="T67" fmla="*/ 611 h 611"/>
                <a:gd name="T68" fmla="*/ 819 w 1470"/>
                <a:gd name="T69" fmla="*/ 611 h 611"/>
                <a:gd name="T70" fmla="*/ 908 w 1470"/>
                <a:gd name="T71" fmla="*/ 601 h 611"/>
                <a:gd name="T72" fmla="*/ 995 w 1470"/>
                <a:gd name="T73" fmla="*/ 584 h 611"/>
                <a:gd name="T74" fmla="*/ 1078 w 1470"/>
                <a:gd name="T75" fmla="*/ 558 h 611"/>
                <a:gd name="T76" fmla="*/ 1160 w 1470"/>
                <a:gd name="T77" fmla="*/ 525 h 611"/>
                <a:gd name="T78" fmla="*/ 1238 w 1470"/>
                <a:gd name="T79" fmla="*/ 483 h 611"/>
                <a:gd name="T80" fmla="*/ 1311 w 1470"/>
                <a:gd name="T81" fmla="*/ 434 h 611"/>
                <a:gd name="T82" fmla="*/ 1380 w 1470"/>
                <a:gd name="T83" fmla="*/ 378 h 611"/>
                <a:gd name="T84" fmla="*/ 1412 w 1470"/>
                <a:gd name="T85" fmla="*/ 348 h 611"/>
                <a:gd name="T86" fmla="*/ 1426 w 1470"/>
                <a:gd name="T87" fmla="*/ 332 h 611"/>
                <a:gd name="T88" fmla="*/ 1448 w 1470"/>
                <a:gd name="T89" fmla="*/ 297 h 611"/>
                <a:gd name="T90" fmla="*/ 1462 w 1470"/>
                <a:gd name="T91" fmla="*/ 261 h 611"/>
                <a:gd name="T92" fmla="*/ 1470 w 1470"/>
                <a:gd name="T93" fmla="*/ 222 h 611"/>
                <a:gd name="T94" fmla="*/ 1470 w 1470"/>
                <a:gd name="T95" fmla="*/ 183 h 611"/>
                <a:gd name="T96" fmla="*/ 1461 w 1470"/>
                <a:gd name="T97" fmla="*/ 146 h 611"/>
                <a:gd name="T98" fmla="*/ 1447 w 1470"/>
                <a:gd name="T99" fmla="*/ 110 h 611"/>
                <a:gd name="T100" fmla="*/ 1425 w 1470"/>
                <a:gd name="T101" fmla="*/ 75 h 611"/>
                <a:gd name="T102" fmla="*/ 1411 w 1470"/>
                <a:gd name="T103" fmla="*/ 61 h 611"/>
                <a:gd name="T104" fmla="*/ 1395 w 1470"/>
                <a:gd name="T105" fmla="*/ 46 h 611"/>
                <a:gd name="T106" fmla="*/ 1362 w 1470"/>
                <a:gd name="T107" fmla="*/ 23 h 611"/>
                <a:gd name="T108" fmla="*/ 1326 w 1470"/>
                <a:gd name="T109" fmla="*/ 9 h 611"/>
                <a:gd name="T110" fmla="*/ 1287 w 1470"/>
                <a:gd name="T111" fmla="*/ 0 h 611"/>
                <a:gd name="T112" fmla="*/ 1248 w 1470"/>
                <a:gd name="T113" fmla="*/ 0 h 611"/>
                <a:gd name="T114" fmla="*/ 1211 w 1470"/>
                <a:gd name="T115" fmla="*/ 8 h 611"/>
                <a:gd name="T116" fmla="*/ 1173 w 1470"/>
                <a:gd name="T117" fmla="*/ 22 h 611"/>
                <a:gd name="T118" fmla="*/ 1140 w 1470"/>
                <a:gd name="T119" fmla="*/ 44 h 611"/>
                <a:gd name="T120" fmla="*/ 1124 w 1470"/>
                <a:gd name="T121" fmla="*/ 58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0" h="611">
                  <a:moveTo>
                    <a:pt x="1124" y="58"/>
                  </a:moveTo>
                  <a:lnTo>
                    <a:pt x="1094" y="88"/>
                  </a:lnTo>
                  <a:lnTo>
                    <a:pt x="1025" y="140"/>
                  </a:lnTo>
                  <a:lnTo>
                    <a:pt x="949" y="178"/>
                  </a:lnTo>
                  <a:lnTo>
                    <a:pt x="865" y="199"/>
                  </a:lnTo>
                  <a:lnTo>
                    <a:pt x="822" y="202"/>
                  </a:lnTo>
                  <a:lnTo>
                    <a:pt x="534" y="202"/>
                  </a:lnTo>
                  <a:lnTo>
                    <a:pt x="505" y="202"/>
                  </a:lnTo>
                  <a:lnTo>
                    <a:pt x="448" y="195"/>
                  </a:lnTo>
                  <a:lnTo>
                    <a:pt x="392" y="182"/>
                  </a:lnTo>
                  <a:lnTo>
                    <a:pt x="337" y="162"/>
                  </a:lnTo>
                  <a:lnTo>
                    <a:pt x="311" y="149"/>
                  </a:lnTo>
                  <a:lnTo>
                    <a:pt x="281" y="134"/>
                  </a:lnTo>
                  <a:lnTo>
                    <a:pt x="216" y="121"/>
                  </a:lnTo>
                  <a:lnTo>
                    <a:pt x="153" y="129"/>
                  </a:lnTo>
                  <a:lnTo>
                    <a:pt x="92" y="156"/>
                  </a:lnTo>
                  <a:lnTo>
                    <a:pt x="66" y="178"/>
                  </a:lnTo>
                  <a:lnTo>
                    <a:pt x="58" y="186"/>
                  </a:lnTo>
                  <a:lnTo>
                    <a:pt x="42" y="203"/>
                  </a:lnTo>
                  <a:lnTo>
                    <a:pt x="19" y="242"/>
                  </a:lnTo>
                  <a:lnTo>
                    <a:pt x="5" y="286"/>
                  </a:lnTo>
                  <a:lnTo>
                    <a:pt x="0" y="332"/>
                  </a:lnTo>
                  <a:lnTo>
                    <a:pt x="2" y="355"/>
                  </a:lnTo>
                  <a:lnTo>
                    <a:pt x="6" y="378"/>
                  </a:lnTo>
                  <a:lnTo>
                    <a:pt x="23" y="421"/>
                  </a:lnTo>
                  <a:lnTo>
                    <a:pt x="48" y="458"/>
                  </a:lnTo>
                  <a:lnTo>
                    <a:pt x="82" y="489"/>
                  </a:lnTo>
                  <a:lnTo>
                    <a:pt x="102" y="502"/>
                  </a:lnTo>
                  <a:lnTo>
                    <a:pt x="153" y="528"/>
                  </a:lnTo>
                  <a:lnTo>
                    <a:pt x="258" y="569"/>
                  </a:lnTo>
                  <a:lnTo>
                    <a:pt x="366" y="597"/>
                  </a:lnTo>
                  <a:lnTo>
                    <a:pt x="478" y="610"/>
                  </a:lnTo>
                  <a:lnTo>
                    <a:pt x="534" y="611"/>
                  </a:lnTo>
                  <a:lnTo>
                    <a:pt x="775" y="611"/>
                  </a:lnTo>
                  <a:lnTo>
                    <a:pt x="819" y="611"/>
                  </a:lnTo>
                  <a:lnTo>
                    <a:pt x="908" y="601"/>
                  </a:lnTo>
                  <a:lnTo>
                    <a:pt x="995" y="584"/>
                  </a:lnTo>
                  <a:lnTo>
                    <a:pt x="1078" y="558"/>
                  </a:lnTo>
                  <a:lnTo>
                    <a:pt x="1160" y="525"/>
                  </a:lnTo>
                  <a:lnTo>
                    <a:pt x="1238" y="483"/>
                  </a:lnTo>
                  <a:lnTo>
                    <a:pt x="1311" y="434"/>
                  </a:lnTo>
                  <a:lnTo>
                    <a:pt x="1380" y="378"/>
                  </a:lnTo>
                  <a:lnTo>
                    <a:pt x="1412" y="348"/>
                  </a:lnTo>
                  <a:lnTo>
                    <a:pt x="1426" y="332"/>
                  </a:lnTo>
                  <a:lnTo>
                    <a:pt x="1448" y="297"/>
                  </a:lnTo>
                  <a:lnTo>
                    <a:pt x="1462" y="261"/>
                  </a:lnTo>
                  <a:lnTo>
                    <a:pt x="1470" y="222"/>
                  </a:lnTo>
                  <a:lnTo>
                    <a:pt x="1470" y="183"/>
                  </a:lnTo>
                  <a:lnTo>
                    <a:pt x="1461" y="146"/>
                  </a:lnTo>
                  <a:lnTo>
                    <a:pt x="1447" y="110"/>
                  </a:lnTo>
                  <a:lnTo>
                    <a:pt x="1425" y="75"/>
                  </a:lnTo>
                  <a:lnTo>
                    <a:pt x="1411" y="61"/>
                  </a:lnTo>
                  <a:lnTo>
                    <a:pt x="1395" y="46"/>
                  </a:lnTo>
                  <a:lnTo>
                    <a:pt x="1362" y="23"/>
                  </a:lnTo>
                  <a:lnTo>
                    <a:pt x="1326" y="9"/>
                  </a:lnTo>
                  <a:lnTo>
                    <a:pt x="1287" y="0"/>
                  </a:lnTo>
                  <a:lnTo>
                    <a:pt x="1248" y="0"/>
                  </a:lnTo>
                  <a:lnTo>
                    <a:pt x="1211" y="8"/>
                  </a:lnTo>
                  <a:lnTo>
                    <a:pt x="1173" y="22"/>
                  </a:lnTo>
                  <a:lnTo>
                    <a:pt x="1140" y="44"/>
                  </a:lnTo>
                  <a:lnTo>
                    <a:pt x="1124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268218F9-29C2-48A3-BF69-B8773DDA3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7564" y="1625434"/>
              <a:ext cx="431800" cy="215900"/>
            </a:xfrm>
            <a:custGeom>
              <a:avLst/>
              <a:gdLst>
                <a:gd name="T0" fmla="*/ 613 w 818"/>
                <a:gd name="T1" fmla="*/ 0 h 409"/>
                <a:gd name="T2" fmla="*/ 205 w 818"/>
                <a:gd name="T3" fmla="*/ 0 h 409"/>
                <a:gd name="T4" fmla="*/ 183 w 818"/>
                <a:gd name="T5" fmla="*/ 2 h 409"/>
                <a:gd name="T6" fmla="*/ 144 w 818"/>
                <a:gd name="T7" fmla="*/ 9 h 409"/>
                <a:gd name="T8" fmla="*/ 107 w 818"/>
                <a:gd name="T9" fmla="*/ 25 h 409"/>
                <a:gd name="T10" fmla="*/ 74 w 818"/>
                <a:gd name="T11" fmla="*/ 46 h 409"/>
                <a:gd name="T12" fmla="*/ 46 w 818"/>
                <a:gd name="T13" fmla="*/ 75 h 409"/>
                <a:gd name="T14" fmla="*/ 25 w 818"/>
                <a:gd name="T15" fmla="*/ 107 h 409"/>
                <a:gd name="T16" fmla="*/ 9 w 818"/>
                <a:gd name="T17" fmla="*/ 144 h 409"/>
                <a:gd name="T18" fmla="*/ 0 w 818"/>
                <a:gd name="T19" fmla="*/ 183 h 409"/>
                <a:gd name="T20" fmla="*/ 0 w 818"/>
                <a:gd name="T21" fmla="*/ 205 h 409"/>
                <a:gd name="T22" fmla="*/ 0 w 818"/>
                <a:gd name="T23" fmla="*/ 226 h 409"/>
                <a:gd name="T24" fmla="*/ 9 w 818"/>
                <a:gd name="T25" fmla="*/ 265 h 409"/>
                <a:gd name="T26" fmla="*/ 25 w 818"/>
                <a:gd name="T27" fmla="*/ 303 h 409"/>
                <a:gd name="T28" fmla="*/ 46 w 818"/>
                <a:gd name="T29" fmla="*/ 336 h 409"/>
                <a:gd name="T30" fmla="*/ 74 w 818"/>
                <a:gd name="T31" fmla="*/ 363 h 409"/>
                <a:gd name="T32" fmla="*/ 107 w 818"/>
                <a:gd name="T33" fmla="*/ 385 h 409"/>
                <a:gd name="T34" fmla="*/ 144 w 818"/>
                <a:gd name="T35" fmla="*/ 401 h 409"/>
                <a:gd name="T36" fmla="*/ 183 w 818"/>
                <a:gd name="T37" fmla="*/ 409 h 409"/>
                <a:gd name="T38" fmla="*/ 205 w 818"/>
                <a:gd name="T39" fmla="*/ 409 h 409"/>
                <a:gd name="T40" fmla="*/ 613 w 818"/>
                <a:gd name="T41" fmla="*/ 409 h 409"/>
                <a:gd name="T42" fmla="*/ 634 w 818"/>
                <a:gd name="T43" fmla="*/ 409 h 409"/>
                <a:gd name="T44" fmla="*/ 674 w 818"/>
                <a:gd name="T45" fmla="*/ 401 h 409"/>
                <a:gd name="T46" fmla="*/ 711 w 818"/>
                <a:gd name="T47" fmla="*/ 385 h 409"/>
                <a:gd name="T48" fmla="*/ 743 w 818"/>
                <a:gd name="T49" fmla="*/ 363 h 409"/>
                <a:gd name="T50" fmla="*/ 770 w 818"/>
                <a:gd name="T51" fmla="*/ 336 h 409"/>
                <a:gd name="T52" fmla="*/ 793 w 818"/>
                <a:gd name="T53" fmla="*/ 303 h 409"/>
                <a:gd name="T54" fmla="*/ 808 w 818"/>
                <a:gd name="T55" fmla="*/ 265 h 409"/>
                <a:gd name="T56" fmla="*/ 816 w 818"/>
                <a:gd name="T57" fmla="*/ 226 h 409"/>
                <a:gd name="T58" fmla="*/ 818 w 818"/>
                <a:gd name="T59" fmla="*/ 205 h 409"/>
                <a:gd name="T60" fmla="*/ 816 w 818"/>
                <a:gd name="T61" fmla="*/ 183 h 409"/>
                <a:gd name="T62" fmla="*/ 808 w 818"/>
                <a:gd name="T63" fmla="*/ 144 h 409"/>
                <a:gd name="T64" fmla="*/ 793 w 818"/>
                <a:gd name="T65" fmla="*/ 107 h 409"/>
                <a:gd name="T66" fmla="*/ 770 w 818"/>
                <a:gd name="T67" fmla="*/ 75 h 409"/>
                <a:gd name="T68" fmla="*/ 743 w 818"/>
                <a:gd name="T69" fmla="*/ 46 h 409"/>
                <a:gd name="T70" fmla="*/ 711 w 818"/>
                <a:gd name="T71" fmla="*/ 25 h 409"/>
                <a:gd name="T72" fmla="*/ 674 w 818"/>
                <a:gd name="T73" fmla="*/ 9 h 409"/>
                <a:gd name="T74" fmla="*/ 634 w 818"/>
                <a:gd name="T75" fmla="*/ 2 h 409"/>
                <a:gd name="T76" fmla="*/ 613 w 818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18" h="409">
                  <a:moveTo>
                    <a:pt x="613" y="0"/>
                  </a:moveTo>
                  <a:lnTo>
                    <a:pt x="205" y="0"/>
                  </a:lnTo>
                  <a:lnTo>
                    <a:pt x="183" y="2"/>
                  </a:lnTo>
                  <a:lnTo>
                    <a:pt x="144" y="9"/>
                  </a:lnTo>
                  <a:lnTo>
                    <a:pt x="107" y="25"/>
                  </a:lnTo>
                  <a:lnTo>
                    <a:pt x="74" y="46"/>
                  </a:lnTo>
                  <a:lnTo>
                    <a:pt x="46" y="75"/>
                  </a:lnTo>
                  <a:lnTo>
                    <a:pt x="25" y="107"/>
                  </a:lnTo>
                  <a:lnTo>
                    <a:pt x="9" y="144"/>
                  </a:lnTo>
                  <a:lnTo>
                    <a:pt x="0" y="183"/>
                  </a:lnTo>
                  <a:lnTo>
                    <a:pt x="0" y="205"/>
                  </a:lnTo>
                  <a:lnTo>
                    <a:pt x="0" y="226"/>
                  </a:lnTo>
                  <a:lnTo>
                    <a:pt x="9" y="265"/>
                  </a:lnTo>
                  <a:lnTo>
                    <a:pt x="25" y="303"/>
                  </a:lnTo>
                  <a:lnTo>
                    <a:pt x="46" y="336"/>
                  </a:lnTo>
                  <a:lnTo>
                    <a:pt x="74" y="363"/>
                  </a:lnTo>
                  <a:lnTo>
                    <a:pt x="107" y="385"/>
                  </a:lnTo>
                  <a:lnTo>
                    <a:pt x="144" y="401"/>
                  </a:lnTo>
                  <a:lnTo>
                    <a:pt x="183" y="409"/>
                  </a:lnTo>
                  <a:lnTo>
                    <a:pt x="205" y="409"/>
                  </a:lnTo>
                  <a:lnTo>
                    <a:pt x="613" y="409"/>
                  </a:lnTo>
                  <a:lnTo>
                    <a:pt x="634" y="409"/>
                  </a:lnTo>
                  <a:lnTo>
                    <a:pt x="674" y="401"/>
                  </a:lnTo>
                  <a:lnTo>
                    <a:pt x="711" y="385"/>
                  </a:lnTo>
                  <a:lnTo>
                    <a:pt x="743" y="363"/>
                  </a:lnTo>
                  <a:lnTo>
                    <a:pt x="770" y="336"/>
                  </a:lnTo>
                  <a:lnTo>
                    <a:pt x="793" y="303"/>
                  </a:lnTo>
                  <a:lnTo>
                    <a:pt x="808" y="265"/>
                  </a:lnTo>
                  <a:lnTo>
                    <a:pt x="816" y="226"/>
                  </a:lnTo>
                  <a:lnTo>
                    <a:pt x="818" y="205"/>
                  </a:lnTo>
                  <a:lnTo>
                    <a:pt x="816" y="183"/>
                  </a:lnTo>
                  <a:lnTo>
                    <a:pt x="808" y="144"/>
                  </a:lnTo>
                  <a:lnTo>
                    <a:pt x="793" y="107"/>
                  </a:lnTo>
                  <a:lnTo>
                    <a:pt x="770" y="75"/>
                  </a:lnTo>
                  <a:lnTo>
                    <a:pt x="743" y="46"/>
                  </a:lnTo>
                  <a:lnTo>
                    <a:pt x="711" y="25"/>
                  </a:lnTo>
                  <a:lnTo>
                    <a:pt x="674" y="9"/>
                  </a:lnTo>
                  <a:lnTo>
                    <a:pt x="634" y="2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9BE7766E-4907-4661-AD39-51069BDD0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8651" y="1301584"/>
              <a:ext cx="323850" cy="215900"/>
            </a:xfrm>
            <a:custGeom>
              <a:avLst/>
              <a:gdLst>
                <a:gd name="T0" fmla="*/ 408 w 613"/>
                <a:gd name="T1" fmla="*/ 0 h 409"/>
                <a:gd name="T2" fmla="*/ 204 w 613"/>
                <a:gd name="T3" fmla="*/ 0 h 409"/>
                <a:gd name="T4" fmla="*/ 184 w 613"/>
                <a:gd name="T5" fmla="*/ 1 h 409"/>
                <a:gd name="T6" fmla="*/ 144 w 613"/>
                <a:gd name="T7" fmla="*/ 8 h 409"/>
                <a:gd name="T8" fmla="*/ 108 w 613"/>
                <a:gd name="T9" fmla="*/ 24 h 409"/>
                <a:gd name="T10" fmla="*/ 74 w 613"/>
                <a:gd name="T11" fmla="*/ 47 h 409"/>
                <a:gd name="T12" fmla="*/ 47 w 613"/>
                <a:gd name="T13" fmla="*/ 74 h 409"/>
                <a:gd name="T14" fmla="*/ 24 w 613"/>
                <a:gd name="T15" fmla="*/ 106 h 409"/>
                <a:gd name="T16" fmla="*/ 10 w 613"/>
                <a:gd name="T17" fmla="*/ 144 h 409"/>
                <a:gd name="T18" fmla="*/ 1 w 613"/>
                <a:gd name="T19" fmla="*/ 184 h 409"/>
                <a:gd name="T20" fmla="*/ 0 w 613"/>
                <a:gd name="T21" fmla="*/ 204 h 409"/>
                <a:gd name="T22" fmla="*/ 1 w 613"/>
                <a:gd name="T23" fmla="*/ 226 h 409"/>
                <a:gd name="T24" fmla="*/ 10 w 613"/>
                <a:gd name="T25" fmla="*/ 266 h 409"/>
                <a:gd name="T26" fmla="*/ 24 w 613"/>
                <a:gd name="T27" fmla="*/ 302 h 409"/>
                <a:gd name="T28" fmla="*/ 47 w 613"/>
                <a:gd name="T29" fmla="*/ 335 h 409"/>
                <a:gd name="T30" fmla="*/ 74 w 613"/>
                <a:gd name="T31" fmla="*/ 363 h 409"/>
                <a:gd name="T32" fmla="*/ 108 w 613"/>
                <a:gd name="T33" fmla="*/ 384 h 409"/>
                <a:gd name="T34" fmla="*/ 144 w 613"/>
                <a:gd name="T35" fmla="*/ 400 h 409"/>
                <a:gd name="T36" fmla="*/ 184 w 613"/>
                <a:gd name="T37" fmla="*/ 409 h 409"/>
                <a:gd name="T38" fmla="*/ 204 w 613"/>
                <a:gd name="T39" fmla="*/ 409 h 409"/>
                <a:gd name="T40" fmla="*/ 408 w 613"/>
                <a:gd name="T41" fmla="*/ 409 h 409"/>
                <a:gd name="T42" fmla="*/ 430 w 613"/>
                <a:gd name="T43" fmla="*/ 409 h 409"/>
                <a:gd name="T44" fmla="*/ 470 w 613"/>
                <a:gd name="T45" fmla="*/ 400 h 409"/>
                <a:gd name="T46" fmla="*/ 506 w 613"/>
                <a:gd name="T47" fmla="*/ 384 h 409"/>
                <a:gd name="T48" fmla="*/ 539 w 613"/>
                <a:gd name="T49" fmla="*/ 363 h 409"/>
                <a:gd name="T50" fmla="*/ 567 w 613"/>
                <a:gd name="T51" fmla="*/ 335 h 409"/>
                <a:gd name="T52" fmla="*/ 588 w 613"/>
                <a:gd name="T53" fmla="*/ 302 h 409"/>
                <a:gd name="T54" fmla="*/ 604 w 613"/>
                <a:gd name="T55" fmla="*/ 266 h 409"/>
                <a:gd name="T56" fmla="*/ 613 w 613"/>
                <a:gd name="T57" fmla="*/ 226 h 409"/>
                <a:gd name="T58" fmla="*/ 613 w 613"/>
                <a:gd name="T59" fmla="*/ 204 h 409"/>
                <a:gd name="T60" fmla="*/ 613 w 613"/>
                <a:gd name="T61" fmla="*/ 184 h 409"/>
                <a:gd name="T62" fmla="*/ 604 w 613"/>
                <a:gd name="T63" fmla="*/ 144 h 409"/>
                <a:gd name="T64" fmla="*/ 588 w 613"/>
                <a:gd name="T65" fmla="*/ 106 h 409"/>
                <a:gd name="T66" fmla="*/ 567 w 613"/>
                <a:gd name="T67" fmla="*/ 74 h 409"/>
                <a:gd name="T68" fmla="*/ 539 w 613"/>
                <a:gd name="T69" fmla="*/ 47 h 409"/>
                <a:gd name="T70" fmla="*/ 506 w 613"/>
                <a:gd name="T71" fmla="*/ 24 h 409"/>
                <a:gd name="T72" fmla="*/ 470 w 613"/>
                <a:gd name="T73" fmla="*/ 8 h 409"/>
                <a:gd name="T74" fmla="*/ 430 w 613"/>
                <a:gd name="T75" fmla="*/ 1 h 409"/>
                <a:gd name="T76" fmla="*/ 408 w 613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3" h="409">
                  <a:moveTo>
                    <a:pt x="408" y="0"/>
                  </a:moveTo>
                  <a:lnTo>
                    <a:pt x="204" y="0"/>
                  </a:lnTo>
                  <a:lnTo>
                    <a:pt x="184" y="1"/>
                  </a:lnTo>
                  <a:lnTo>
                    <a:pt x="144" y="8"/>
                  </a:lnTo>
                  <a:lnTo>
                    <a:pt x="108" y="24"/>
                  </a:lnTo>
                  <a:lnTo>
                    <a:pt x="74" y="47"/>
                  </a:lnTo>
                  <a:lnTo>
                    <a:pt x="47" y="74"/>
                  </a:lnTo>
                  <a:lnTo>
                    <a:pt x="24" y="106"/>
                  </a:lnTo>
                  <a:lnTo>
                    <a:pt x="10" y="144"/>
                  </a:lnTo>
                  <a:lnTo>
                    <a:pt x="1" y="184"/>
                  </a:lnTo>
                  <a:lnTo>
                    <a:pt x="0" y="204"/>
                  </a:lnTo>
                  <a:lnTo>
                    <a:pt x="1" y="226"/>
                  </a:lnTo>
                  <a:lnTo>
                    <a:pt x="10" y="266"/>
                  </a:lnTo>
                  <a:lnTo>
                    <a:pt x="24" y="302"/>
                  </a:lnTo>
                  <a:lnTo>
                    <a:pt x="47" y="335"/>
                  </a:lnTo>
                  <a:lnTo>
                    <a:pt x="74" y="363"/>
                  </a:lnTo>
                  <a:lnTo>
                    <a:pt x="108" y="384"/>
                  </a:lnTo>
                  <a:lnTo>
                    <a:pt x="144" y="400"/>
                  </a:lnTo>
                  <a:lnTo>
                    <a:pt x="184" y="409"/>
                  </a:lnTo>
                  <a:lnTo>
                    <a:pt x="204" y="409"/>
                  </a:lnTo>
                  <a:lnTo>
                    <a:pt x="408" y="409"/>
                  </a:lnTo>
                  <a:lnTo>
                    <a:pt x="430" y="409"/>
                  </a:lnTo>
                  <a:lnTo>
                    <a:pt x="470" y="400"/>
                  </a:lnTo>
                  <a:lnTo>
                    <a:pt x="506" y="384"/>
                  </a:lnTo>
                  <a:lnTo>
                    <a:pt x="539" y="363"/>
                  </a:lnTo>
                  <a:lnTo>
                    <a:pt x="567" y="335"/>
                  </a:lnTo>
                  <a:lnTo>
                    <a:pt x="588" y="302"/>
                  </a:lnTo>
                  <a:lnTo>
                    <a:pt x="604" y="266"/>
                  </a:lnTo>
                  <a:lnTo>
                    <a:pt x="613" y="226"/>
                  </a:lnTo>
                  <a:lnTo>
                    <a:pt x="613" y="204"/>
                  </a:lnTo>
                  <a:lnTo>
                    <a:pt x="613" y="184"/>
                  </a:lnTo>
                  <a:lnTo>
                    <a:pt x="604" y="144"/>
                  </a:lnTo>
                  <a:lnTo>
                    <a:pt x="588" y="106"/>
                  </a:lnTo>
                  <a:lnTo>
                    <a:pt x="567" y="74"/>
                  </a:lnTo>
                  <a:lnTo>
                    <a:pt x="539" y="47"/>
                  </a:lnTo>
                  <a:lnTo>
                    <a:pt x="506" y="24"/>
                  </a:lnTo>
                  <a:lnTo>
                    <a:pt x="470" y="8"/>
                  </a:lnTo>
                  <a:lnTo>
                    <a:pt x="430" y="1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3BC31BF2-9258-4C37-9ED2-53CB6A854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301" y="1625434"/>
              <a:ext cx="325438" cy="215900"/>
            </a:xfrm>
            <a:custGeom>
              <a:avLst/>
              <a:gdLst>
                <a:gd name="T0" fmla="*/ 409 w 613"/>
                <a:gd name="T1" fmla="*/ 0 h 409"/>
                <a:gd name="T2" fmla="*/ 205 w 613"/>
                <a:gd name="T3" fmla="*/ 0 h 409"/>
                <a:gd name="T4" fmla="*/ 183 w 613"/>
                <a:gd name="T5" fmla="*/ 2 h 409"/>
                <a:gd name="T6" fmla="*/ 144 w 613"/>
                <a:gd name="T7" fmla="*/ 9 h 409"/>
                <a:gd name="T8" fmla="*/ 107 w 613"/>
                <a:gd name="T9" fmla="*/ 25 h 409"/>
                <a:gd name="T10" fmla="*/ 74 w 613"/>
                <a:gd name="T11" fmla="*/ 46 h 409"/>
                <a:gd name="T12" fmla="*/ 46 w 613"/>
                <a:gd name="T13" fmla="*/ 75 h 409"/>
                <a:gd name="T14" fmla="*/ 25 w 613"/>
                <a:gd name="T15" fmla="*/ 107 h 409"/>
                <a:gd name="T16" fmla="*/ 9 w 613"/>
                <a:gd name="T17" fmla="*/ 144 h 409"/>
                <a:gd name="T18" fmla="*/ 0 w 613"/>
                <a:gd name="T19" fmla="*/ 183 h 409"/>
                <a:gd name="T20" fmla="*/ 0 w 613"/>
                <a:gd name="T21" fmla="*/ 205 h 409"/>
                <a:gd name="T22" fmla="*/ 0 w 613"/>
                <a:gd name="T23" fmla="*/ 226 h 409"/>
                <a:gd name="T24" fmla="*/ 9 w 613"/>
                <a:gd name="T25" fmla="*/ 265 h 409"/>
                <a:gd name="T26" fmla="*/ 25 w 613"/>
                <a:gd name="T27" fmla="*/ 303 h 409"/>
                <a:gd name="T28" fmla="*/ 46 w 613"/>
                <a:gd name="T29" fmla="*/ 336 h 409"/>
                <a:gd name="T30" fmla="*/ 74 w 613"/>
                <a:gd name="T31" fmla="*/ 363 h 409"/>
                <a:gd name="T32" fmla="*/ 107 w 613"/>
                <a:gd name="T33" fmla="*/ 385 h 409"/>
                <a:gd name="T34" fmla="*/ 144 w 613"/>
                <a:gd name="T35" fmla="*/ 401 h 409"/>
                <a:gd name="T36" fmla="*/ 183 w 613"/>
                <a:gd name="T37" fmla="*/ 409 h 409"/>
                <a:gd name="T38" fmla="*/ 205 w 613"/>
                <a:gd name="T39" fmla="*/ 409 h 409"/>
                <a:gd name="T40" fmla="*/ 409 w 613"/>
                <a:gd name="T41" fmla="*/ 409 h 409"/>
                <a:gd name="T42" fmla="*/ 429 w 613"/>
                <a:gd name="T43" fmla="*/ 409 h 409"/>
                <a:gd name="T44" fmla="*/ 469 w 613"/>
                <a:gd name="T45" fmla="*/ 401 h 409"/>
                <a:gd name="T46" fmla="*/ 507 w 613"/>
                <a:gd name="T47" fmla="*/ 385 h 409"/>
                <a:gd name="T48" fmla="*/ 538 w 613"/>
                <a:gd name="T49" fmla="*/ 363 h 409"/>
                <a:gd name="T50" fmla="*/ 567 w 613"/>
                <a:gd name="T51" fmla="*/ 336 h 409"/>
                <a:gd name="T52" fmla="*/ 589 w 613"/>
                <a:gd name="T53" fmla="*/ 303 h 409"/>
                <a:gd name="T54" fmla="*/ 605 w 613"/>
                <a:gd name="T55" fmla="*/ 265 h 409"/>
                <a:gd name="T56" fmla="*/ 612 w 613"/>
                <a:gd name="T57" fmla="*/ 226 h 409"/>
                <a:gd name="T58" fmla="*/ 613 w 613"/>
                <a:gd name="T59" fmla="*/ 205 h 409"/>
                <a:gd name="T60" fmla="*/ 612 w 613"/>
                <a:gd name="T61" fmla="*/ 183 h 409"/>
                <a:gd name="T62" fmla="*/ 605 w 613"/>
                <a:gd name="T63" fmla="*/ 144 h 409"/>
                <a:gd name="T64" fmla="*/ 589 w 613"/>
                <a:gd name="T65" fmla="*/ 107 h 409"/>
                <a:gd name="T66" fmla="*/ 567 w 613"/>
                <a:gd name="T67" fmla="*/ 75 h 409"/>
                <a:gd name="T68" fmla="*/ 538 w 613"/>
                <a:gd name="T69" fmla="*/ 46 h 409"/>
                <a:gd name="T70" fmla="*/ 507 w 613"/>
                <a:gd name="T71" fmla="*/ 25 h 409"/>
                <a:gd name="T72" fmla="*/ 469 w 613"/>
                <a:gd name="T73" fmla="*/ 9 h 409"/>
                <a:gd name="T74" fmla="*/ 429 w 613"/>
                <a:gd name="T75" fmla="*/ 2 h 409"/>
                <a:gd name="T76" fmla="*/ 409 w 613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3" h="409">
                  <a:moveTo>
                    <a:pt x="409" y="0"/>
                  </a:moveTo>
                  <a:lnTo>
                    <a:pt x="205" y="0"/>
                  </a:lnTo>
                  <a:lnTo>
                    <a:pt x="183" y="2"/>
                  </a:lnTo>
                  <a:lnTo>
                    <a:pt x="144" y="9"/>
                  </a:lnTo>
                  <a:lnTo>
                    <a:pt x="107" y="25"/>
                  </a:lnTo>
                  <a:lnTo>
                    <a:pt x="74" y="46"/>
                  </a:lnTo>
                  <a:lnTo>
                    <a:pt x="46" y="75"/>
                  </a:lnTo>
                  <a:lnTo>
                    <a:pt x="25" y="107"/>
                  </a:lnTo>
                  <a:lnTo>
                    <a:pt x="9" y="144"/>
                  </a:lnTo>
                  <a:lnTo>
                    <a:pt x="0" y="183"/>
                  </a:lnTo>
                  <a:lnTo>
                    <a:pt x="0" y="205"/>
                  </a:lnTo>
                  <a:lnTo>
                    <a:pt x="0" y="226"/>
                  </a:lnTo>
                  <a:lnTo>
                    <a:pt x="9" y="265"/>
                  </a:lnTo>
                  <a:lnTo>
                    <a:pt x="25" y="303"/>
                  </a:lnTo>
                  <a:lnTo>
                    <a:pt x="46" y="336"/>
                  </a:lnTo>
                  <a:lnTo>
                    <a:pt x="74" y="363"/>
                  </a:lnTo>
                  <a:lnTo>
                    <a:pt x="107" y="385"/>
                  </a:lnTo>
                  <a:lnTo>
                    <a:pt x="144" y="401"/>
                  </a:lnTo>
                  <a:lnTo>
                    <a:pt x="183" y="409"/>
                  </a:lnTo>
                  <a:lnTo>
                    <a:pt x="205" y="409"/>
                  </a:lnTo>
                  <a:lnTo>
                    <a:pt x="409" y="409"/>
                  </a:lnTo>
                  <a:lnTo>
                    <a:pt x="429" y="409"/>
                  </a:lnTo>
                  <a:lnTo>
                    <a:pt x="469" y="401"/>
                  </a:lnTo>
                  <a:lnTo>
                    <a:pt x="507" y="385"/>
                  </a:lnTo>
                  <a:lnTo>
                    <a:pt x="538" y="363"/>
                  </a:lnTo>
                  <a:lnTo>
                    <a:pt x="567" y="336"/>
                  </a:lnTo>
                  <a:lnTo>
                    <a:pt x="589" y="303"/>
                  </a:lnTo>
                  <a:lnTo>
                    <a:pt x="605" y="265"/>
                  </a:lnTo>
                  <a:lnTo>
                    <a:pt x="612" y="226"/>
                  </a:lnTo>
                  <a:lnTo>
                    <a:pt x="613" y="205"/>
                  </a:lnTo>
                  <a:lnTo>
                    <a:pt x="612" y="183"/>
                  </a:lnTo>
                  <a:lnTo>
                    <a:pt x="605" y="144"/>
                  </a:lnTo>
                  <a:lnTo>
                    <a:pt x="589" y="107"/>
                  </a:lnTo>
                  <a:lnTo>
                    <a:pt x="567" y="75"/>
                  </a:lnTo>
                  <a:lnTo>
                    <a:pt x="538" y="46"/>
                  </a:lnTo>
                  <a:lnTo>
                    <a:pt x="507" y="25"/>
                  </a:lnTo>
                  <a:lnTo>
                    <a:pt x="469" y="9"/>
                  </a:lnTo>
                  <a:lnTo>
                    <a:pt x="429" y="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398BD047-9638-49CF-A672-03F5E2704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539" y="1950872"/>
              <a:ext cx="323850" cy="215900"/>
            </a:xfrm>
            <a:custGeom>
              <a:avLst/>
              <a:gdLst>
                <a:gd name="T0" fmla="*/ 409 w 611"/>
                <a:gd name="T1" fmla="*/ 0 h 409"/>
                <a:gd name="T2" fmla="*/ 204 w 611"/>
                <a:gd name="T3" fmla="*/ 0 h 409"/>
                <a:gd name="T4" fmla="*/ 183 w 611"/>
                <a:gd name="T5" fmla="*/ 1 h 409"/>
                <a:gd name="T6" fmla="*/ 142 w 611"/>
                <a:gd name="T7" fmla="*/ 8 h 409"/>
                <a:gd name="T8" fmla="*/ 106 w 611"/>
                <a:gd name="T9" fmla="*/ 24 h 409"/>
                <a:gd name="T10" fmla="*/ 73 w 611"/>
                <a:gd name="T11" fmla="*/ 46 h 409"/>
                <a:gd name="T12" fmla="*/ 46 w 611"/>
                <a:gd name="T13" fmla="*/ 75 h 409"/>
                <a:gd name="T14" fmla="*/ 24 w 611"/>
                <a:gd name="T15" fmla="*/ 106 h 409"/>
                <a:gd name="T16" fmla="*/ 8 w 611"/>
                <a:gd name="T17" fmla="*/ 144 h 409"/>
                <a:gd name="T18" fmla="*/ 0 w 611"/>
                <a:gd name="T19" fmla="*/ 183 h 409"/>
                <a:gd name="T20" fmla="*/ 0 w 611"/>
                <a:gd name="T21" fmla="*/ 204 h 409"/>
                <a:gd name="T22" fmla="*/ 0 w 611"/>
                <a:gd name="T23" fmla="*/ 225 h 409"/>
                <a:gd name="T24" fmla="*/ 8 w 611"/>
                <a:gd name="T25" fmla="*/ 265 h 409"/>
                <a:gd name="T26" fmla="*/ 24 w 611"/>
                <a:gd name="T27" fmla="*/ 302 h 409"/>
                <a:gd name="T28" fmla="*/ 46 w 611"/>
                <a:gd name="T29" fmla="*/ 334 h 409"/>
                <a:gd name="T30" fmla="*/ 73 w 611"/>
                <a:gd name="T31" fmla="*/ 363 h 409"/>
                <a:gd name="T32" fmla="*/ 106 w 611"/>
                <a:gd name="T33" fmla="*/ 384 h 409"/>
                <a:gd name="T34" fmla="*/ 142 w 611"/>
                <a:gd name="T35" fmla="*/ 400 h 409"/>
                <a:gd name="T36" fmla="*/ 183 w 611"/>
                <a:gd name="T37" fmla="*/ 407 h 409"/>
                <a:gd name="T38" fmla="*/ 204 w 611"/>
                <a:gd name="T39" fmla="*/ 409 h 409"/>
                <a:gd name="T40" fmla="*/ 409 w 611"/>
                <a:gd name="T41" fmla="*/ 409 h 409"/>
                <a:gd name="T42" fmla="*/ 429 w 611"/>
                <a:gd name="T43" fmla="*/ 407 h 409"/>
                <a:gd name="T44" fmla="*/ 469 w 611"/>
                <a:gd name="T45" fmla="*/ 400 h 409"/>
                <a:gd name="T46" fmla="*/ 505 w 611"/>
                <a:gd name="T47" fmla="*/ 384 h 409"/>
                <a:gd name="T48" fmla="*/ 538 w 611"/>
                <a:gd name="T49" fmla="*/ 363 h 409"/>
                <a:gd name="T50" fmla="*/ 565 w 611"/>
                <a:gd name="T51" fmla="*/ 334 h 409"/>
                <a:gd name="T52" fmla="*/ 587 w 611"/>
                <a:gd name="T53" fmla="*/ 302 h 409"/>
                <a:gd name="T54" fmla="*/ 603 w 611"/>
                <a:gd name="T55" fmla="*/ 265 h 409"/>
                <a:gd name="T56" fmla="*/ 611 w 611"/>
                <a:gd name="T57" fmla="*/ 225 h 409"/>
                <a:gd name="T58" fmla="*/ 611 w 611"/>
                <a:gd name="T59" fmla="*/ 204 h 409"/>
                <a:gd name="T60" fmla="*/ 611 w 611"/>
                <a:gd name="T61" fmla="*/ 183 h 409"/>
                <a:gd name="T62" fmla="*/ 603 w 611"/>
                <a:gd name="T63" fmla="*/ 144 h 409"/>
                <a:gd name="T64" fmla="*/ 587 w 611"/>
                <a:gd name="T65" fmla="*/ 106 h 409"/>
                <a:gd name="T66" fmla="*/ 565 w 611"/>
                <a:gd name="T67" fmla="*/ 75 h 409"/>
                <a:gd name="T68" fmla="*/ 538 w 611"/>
                <a:gd name="T69" fmla="*/ 46 h 409"/>
                <a:gd name="T70" fmla="*/ 505 w 611"/>
                <a:gd name="T71" fmla="*/ 24 h 409"/>
                <a:gd name="T72" fmla="*/ 469 w 611"/>
                <a:gd name="T73" fmla="*/ 8 h 409"/>
                <a:gd name="T74" fmla="*/ 429 w 611"/>
                <a:gd name="T75" fmla="*/ 1 h 409"/>
                <a:gd name="T76" fmla="*/ 409 w 611"/>
                <a:gd name="T77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11" h="409">
                  <a:moveTo>
                    <a:pt x="409" y="0"/>
                  </a:moveTo>
                  <a:lnTo>
                    <a:pt x="204" y="0"/>
                  </a:lnTo>
                  <a:lnTo>
                    <a:pt x="183" y="1"/>
                  </a:lnTo>
                  <a:lnTo>
                    <a:pt x="142" y="8"/>
                  </a:lnTo>
                  <a:lnTo>
                    <a:pt x="106" y="24"/>
                  </a:lnTo>
                  <a:lnTo>
                    <a:pt x="73" y="46"/>
                  </a:lnTo>
                  <a:lnTo>
                    <a:pt x="46" y="75"/>
                  </a:lnTo>
                  <a:lnTo>
                    <a:pt x="24" y="106"/>
                  </a:lnTo>
                  <a:lnTo>
                    <a:pt x="8" y="144"/>
                  </a:lnTo>
                  <a:lnTo>
                    <a:pt x="0" y="183"/>
                  </a:lnTo>
                  <a:lnTo>
                    <a:pt x="0" y="204"/>
                  </a:lnTo>
                  <a:lnTo>
                    <a:pt x="0" y="225"/>
                  </a:lnTo>
                  <a:lnTo>
                    <a:pt x="8" y="265"/>
                  </a:lnTo>
                  <a:lnTo>
                    <a:pt x="24" y="302"/>
                  </a:lnTo>
                  <a:lnTo>
                    <a:pt x="46" y="334"/>
                  </a:lnTo>
                  <a:lnTo>
                    <a:pt x="73" y="363"/>
                  </a:lnTo>
                  <a:lnTo>
                    <a:pt x="106" y="384"/>
                  </a:lnTo>
                  <a:lnTo>
                    <a:pt x="142" y="400"/>
                  </a:lnTo>
                  <a:lnTo>
                    <a:pt x="183" y="407"/>
                  </a:lnTo>
                  <a:lnTo>
                    <a:pt x="204" y="409"/>
                  </a:lnTo>
                  <a:lnTo>
                    <a:pt x="409" y="409"/>
                  </a:lnTo>
                  <a:lnTo>
                    <a:pt x="429" y="407"/>
                  </a:lnTo>
                  <a:lnTo>
                    <a:pt x="469" y="400"/>
                  </a:lnTo>
                  <a:lnTo>
                    <a:pt x="505" y="384"/>
                  </a:lnTo>
                  <a:lnTo>
                    <a:pt x="538" y="363"/>
                  </a:lnTo>
                  <a:lnTo>
                    <a:pt x="565" y="334"/>
                  </a:lnTo>
                  <a:lnTo>
                    <a:pt x="587" y="302"/>
                  </a:lnTo>
                  <a:lnTo>
                    <a:pt x="603" y="265"/>
                  </a:lnTo>
                  <a:lnTo>
                    <a:pt x="611" y="225"/>
                  </a:lnTo>
                  <a:lnTo>
                    <a:pt x="611" y="204"/>
                  </a:lnTo>
                  <a:lnTo>
                    <a:pt x="611" y="183"/>
                  </a:lnTo>
                  <a:lnTo>
                    <a:pt x="603" y="144"/>
                  </a:lnTo>
                  <a:lnTo>
                    <a:pt x="587" y="106"/>
                  </a:lnTo>
                  <a:lnTo>
                    <a:pt x="565" y="75"/>
                  </a:lnTo>
                  <a:lnTo>
                    <a:pt x="538" y="46"/>
                  </a:lnTo>
                  <a:lnTo>
                    <a:pt x="505" y="24"/>
                  </a:lnTo>
                  <a:lnTo>
                    <a:pt x="469" y="8"/>
                  </a:lnTo>
                  <a:lnTo>
                    <a:pt x="429" y="1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6247A177-492F-4E94-8D1F-E3D47AD35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5514" y="2708109"/>
              <a:ext cx="215900" cy="539750"/>
            </a:xfrm>
            <a:custGeom>
              <a:avLst/>
              <a:gdLst>
                <a:gd name="T0" fmla="*/ 204 w 408"/>
                <a:gd name="T1" fmla="*/ 0 h 1021"/>
                <a:gd name="T2" fmla="*/ 182 w 408"/>
                <a:gd name="T3" fmla="*/ 0 h 1021"/>
                <a:gd name="T4" fmla="*/ 142 w 408"/>
                <a:gd name="T5" fmla="*/ 8 h 1021"/>
                <a:gd name="T6" fmla="*/ 106 w 408"/>
                <a:gd name="T7" fmla="*/ 24 h 1021"/>
                <a:gd name="T8" fmla="*/ 73 w 408"/>
                <a:gd name="T9" fmla="*/ 46 h 1021"/>
                <a:gd name="T10" fmla="*/ 46 w 408"/>
                <a:gd name="T11" fmla="*/ 73 h 1021"/>
                <a:gd name="T12" fmla="*/ 24 w 408"/>
                <a:gd name="T13" fmla="*/ 106 h 1021"/>
                <a:gd name="T14" fmla="*/ 8 w 408"/>
                <a:gd name="T15" fmla="*/ 142 h 1021"/>
                <a:gd name="T16" fmla="*/ 0 w 408"/>
                <a:gd name="T17" fmla="*/ 183 h 1021"/>
                <a:gd name="T18" fmla="*/ 0 w 408"/>
                <a:gd name="T19" fmla="*/ 204 h 1021"/>
                <a:gd name="T20" fmla="*/ 0 w 408"/>
                <a:gd name="T21" fmla="*/ 816 h 1021"/>
                <a:gd name="T22" fmla="*/ 0 w 408"/>
                <a:gd name="T23" fmla="*/ 838 h 1021"/>
                <a:gd name="T24" fmla="*/ 8 w 408"/>
                <a:gd name="T25" fmla="*/ 878 h 1021"/>
                <a:gd name="T26" fmla="*/ 24 w 408"/>
                <a:gd name="T27" fmla="*/ 914 h 1021"/>
                <a:gd name="T28" fmla="*/ 46 w 408"/>
                <a:gd name="T29" fmla="*/ 947 h 1021"/>
                <a:gd name="T30" fmla="*/ 73 w 408"/>
                <a:gd name="T31" fmla="*/ 975 h 1021"/>
                <a:gd name="T32" fmla="*/ 106 w 408"/>
                <a:gd name="T33" fmla="*/ 996 h 1021"/>
                <a:gd name="T34" fmla="*/ 142 w 408"/>
                <a:gd name="T35" fmla="*/ 1012 h 1021"/>
                <a:gd name="T36" fmla="*/ 182 w 408"/>
                <a:gd name="T37" fmla="*/ 1021 h 1021"/>
                <a:gd name="T38" fmla="*/ 204 w 408"/>
                <a:gd name="T39" fmla="*/ 1021 h 1021"/>
                <a:gd name="T40" fmla="*/ 224 w 408"/>
                <a:gd name="T41" fmla="*/ 1021 h 1021"/>
                <a:gd name="T42" fmla="*/ 265 w 408"/>
                <a:gd name="T43" fmla="*/ 1012 h 1021"/>
                <a:gd name="T44" fmla="*/ 300 w 408"/>
                <a:gd name="T45" fmla="*/ 996 h 1021"/>
                <a:gd name="T46" fmla="*/ 334 w 408"/>
                <a:gd name="T47" fmla="*/ 975 h 1021"/>
                <a:gd name="T48" fmla="*/ 361 w 408"/>
                <a:gd name="T49" fmla="*/ 947 h 1021"/>
                <a:gd name="T50" fmla="*/ 384 w 408"/>
                <a:gd name="T51" fmla="*/ 914 h 1021"/>
                <a:gd name="T52" fmla="*/ 398 w 408"/>
                <a:gd name="T53" fmla="*/ 878 h 1021"/>
                <a:gd name="T54" fmla="*/ 407 w 408"/>
                <a:gd name="T55" fmla="*/ 838 h 1021"/>
                <a:gd name="T56" fmla="*/ 408 w 408"/>
                <a:gd name="T57" fmla="*/ 816 h 1021"/>
                <a:gd name="T58" fmla="*/ 408 w 408"/>
                <a:gd name="T59" fmla="*/ 204 h 1021"/>
                <a:gd name="T60" fmla="*/ 407 w 408"/>
                <a:gd name="T61" fmla="*/ 183 h 1021"/>
                <a:gd name="T62" fmla="*/ 398 w 408"/>
                <a:gd name="T63" fmla="*/ 142 h 1021"/>
                <a:gd name="T64" fmla="*/ 384 w 408"/>
                <a:gd name="T65" fmla="*/ 106 h 1021"/>
                <a:gd name="T66" fmla="*/ 361 w 408"/>
                <a:gd name="T67" fmla="*/ 73 h 1021"/>
                <a:gd name="T68" fmla="*/ 334 w 408"/>
                <a:gd name="T69" fmla="*/ 46 h 1021"/>
                <a:gd name="T70" fmla="*/ 300 w 408"/>
                <a:gd name="T71" fmla="*/ 24 h 1021"/>
                <a:gd name="T72" fmla="*/ 265 w 408"/>
                <a:gd name="T73" fmla="*/ 8 h 1021"/>
                <a:gd name="T74" fmla="*/ 224 w 408"/>
                <a:gd name="T75" fmla="*/ 0 h 1021"/>
                <a:gd name="T76" fmla="*/ 204 w 408"/>
                <a:gd name="T77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1">
                  <a:moveTo>
                    <a:pt x="204" y="0"/>
                  </a:moveTo>
                  <a:lnTo>
                    <a:pt x="182" y="0"/>
                  </a:lnTo>
                  <a:lnTo>
                    <a:pt x="142" y="8"/>
                  </a:lnTo>
                  <a:lnTo>
                    <a:pt x="106" y="24"/>
                  </a:lnTo>
                  <a:lnTo>
                    <a:pt x="73" y="46"/>
                  </a:lnTo>
                  <a:lnTo>
                    <a:pt x="46" y="73"/>
                  </a:lnTo>
                  <a:lnTo>
                    <a:pt x="24" y="106"/>
                  </a:lnTo>
                  <a:lnTo>
                    <a:pt x="8" y="142"/>
                  </a:lnTo>
                  <a:lnTo>
                    <a:pt x="0" y="183"/>
                  </a:lnTo>
                  <a:lnTo>
                    <a:pt x="0" y="204"/>
                  </a:lnTo>
                  <a:lnTo>
                    <a:pt x="0" y="816"/>
                  </a:lnTo>
                  <a:lnTo>
                    <a:pt x="0" y="838"/>
                  </a:lnTo>
                  <a:lnTo>
                    <a:pt x="8" y="878"/>
                  </a:lnTo>
                  <a:lnTo>
                    <a:pt x="24" y="914"/>
                  </a:lnTo>
                  <a:lnTo>
                    <a:pt x="46" y="947"/>
                  </a:lnTo>
                  <a:lnTo>
                    <a:pt x="73" y="975"/>
                  </a:lnTo>
                  <a:lnTo>
                    <a:pt x="106" y="996"/>
                  </a:lnTo>
                  <a:lnTo>
                    <a:pt x="142" y="1012"/>
                  </a:lnTo>
                  <a:lnTo>
                    <a:pt x="182" y="1021"/>
                  </a:lnTo>
                  <a:lnTo>
                    <a:pt x="204" y="1021"/>
                  </a:lnTo>
                  <a:lnTo>
                    <a:pt x="224" y="1021"/>
                  </a:lnTo>
                  <a:lnTo>
                    <a:pt x="265" y="1012"/>
                  </a:lnTo>
                  <a:lnTo>
                    <a:pt x="300" y="996"/>
                  </a:lnTo>
                  <a:lnTo>
                    <a:pt x="334" y="975"/>
                  </a:lnTo>
                  <a:lnTo>
                    <a:pt x="361" y="947"/>
                  </a:lnTo>
                  <a:lnTo>
                    <a:pt x="384" y="914"/>
                  </a:lnTo>
                  <a:lnTo>
                    <a:pt x="398" y="878"/>
                  </a:lnTo>
                  <a:lnTo>
                    <a:pt x="407" y="838"/>
                  </a:lnTo>
                  <a:lnTo>
                    <a:pt x="408" y="816"/>
                  </a:lnTo>
                  <a:lnTo>
                    <a:pt x="408" y="204"/>
                  </a:lnTo>
                  <a:lnTo>
                    <a:pt x="407" y="183"/>
                  </a:lnTo>
                  <a:lnTo>
                    <a:pt x="398" y="142"/>
                  </a:lnTo>
                  <a:lnTo>
                    <a:pt x="384" y="106"/>
                  </a:lnTo>
                  <a:lnTo>
                    <a:pt x="361" y="73"/>
                  </a:lnTo>
                  <a:lnTo>
                    <a:pt x="334" y="46"/>
                  </a:lnTo>
                  <a:lnTo>
                    <a:pt x="300" y="24"/>
                  </a:lnTo>
                  <a:lnTo>
                    <a:pt x="265" y="8"/>
                  </a:lnTo>
                  <a:lnTo>
                    <a:pt x="224" y="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0E058ECE-CAF1-4848-A9B7-5284FA309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8651" y="2816059"/>
              <a:ext cx="215900" cy="541338"/>
            </a:xfrm>
            <a:custGeom>
              <a:avLst/>
              <a:gdLst>
                <a:gd name="T0" fmla="*/ 204 w 408"/>
                <a:gd name="T1" fmla="*/ 0 h 1022"/>
                <a:gd name="T2" fmla="*/ 184 w 408"/>
                <a:gd name="T3" fmla="*/ 0 h 1022"/>
                <a:gd name="T4" fmla="*/ 144 w 408"/>
                <a:gd name="T5" fmla="*/ 9 h 1022"/>
                <a:gd name="T6" fmla="*/ 108 w 408"/>
                <a:gd name="T7" fmla="*/ 25 h 1022"/>
                <a:gd name="T8" fmla="*/ 74 w 408"/>
                <a:gd name="T9" fmla="*/ 46 h 1022"/>
                <a:gd name="T10" fmla="*/ 47 w 408"/>
                <a:gd name="T11" fmla="*/ 74 h 1022"/>
                <a:gd name="T12" fmla="*/ 24 w 408"/>
                <a:gd name="T13" fmla="*/ 107 h 1022"/>
                <a:gd name="T14" fmla="*/ 10 w 408"/>
                <a:gd name="T15" fmla="*/ 143 h 1022"/>
                <a:gd name="T16" fmla="*/ 1 w 408"/>
                <a:gd name="T17" fmla="*/ 183 h 1022"/>
                <a:gd name="T18" fmla="*/ 0 w 408"/>
                <a:gd name="T19" fmla="*/ 203 h 1022"/>
                <a:gd name="T20" fmla="*/ 0 w 408"/>
                <a:gd name="T21" fmla="*/ 817 h 1022"/>
                <a:gd name="T22" fmla="*/ 1 w 408"/>
                <a:gd name="T23" fmla="*/ 839 h 1022"/>
                <a:gd name="T24" fmla="*/ 10 w 408"/>
                <a:gd name="T25" fmla="*/ 879 h 1022"/>
                <a:gd name="T26" fmla="*/ 24 w 408"/>
                <a:gd name="T27" fmla="*/ 915 h 1022"/>
                <a:gd name="T28" fmla="*/ 47 w 408"/>
                <a:gd name="T29" fmla="*/ 948 h 1022"/>
                <a:gd name="T30" fmla="*/ 74 w 408"/>
                <a:gd name="T31" fmla="*/ 975 h 1022"/>
                <a:gd name="T32" fmla="*/ 108 w 408"/>
                <a:gd name="T33" fmla="*/ 997 h 1022"/>
                <a:gd name="T34" fmla="*/ 144 w 408"/>
                <a:gd name="T35" fmla="*/ 1013 h 1022"/>
                <a:gd name="T36" fmla="*/ 184 w 408"/>
                <a:gd name="T37" fmla="*/ 1022 h 1022"/>
                <a:gd name="T38" fmla="*/ 204 w 408"/>
                <a:gd name="T39" fmla="*/ 1022 h 1022"/>
                <a:gd name="T40" fmla="*/ 226 w 408"/>
                <a:gd name="T41" fmla="*/ 1022 h 1022"/>
                <a:gd name="T42" fmla="*/ 266 w 408"/>
                <a:gd name="T43" fmla="*/ 1013 h 1022"/>
                <a:gd name="T44" fmla="*/ 302 w 408"/>
                <a:gd name="T45" fmla="*/ 997 h 1022"/>
                <a:gd name="T46" fmla="*/ 335 w 408"/>
                <a:gd name="T47" fmla="*/ 975 h 1022"/>
                <a:gd name="T48" fmla="*/ 362 w 408"/>
                <a:gd name="T49" fmla="*/ 948 h 1022"/>
                <a:gd name="T50" fmla="*/ 384 w 408"/>
                <a:gd name="T51" fmla="*/ 915 h 1022"/>
                <a:gd name="T52" fmla="*/ 400 w 408"/>
                <a:gd name="T53" fmla="*/ 879 h 1022"/>
                <a:gd name="T54" fmla="*/ 408 w 408"/>
                <a:gd name="T55" fmla="*/ 839 h 1022"/>
                <a:gd name="T56" fmla="*/ 408 w 408"/>
                <a:gd name="T57" fmla="*/ 817 h 1022"/>
                <a:gd name="T58" fmla="*/ 408 w 408"/>
                <a:gd name="T59" fmla="*/ 203 h 1022"/>
                <a:gd name="T60" fmla="*/ 408 w 408"/>
                <a:gd name="T61" fmla="*/ 183 h 1022"/>
                <a:gd name="T62" fmla="*/ 400 w 408"/>
                <a:gd name="T63" fmla="*/ 143 h 1022"/>
                <a:gd name="T64" fmla="*/ 384 w 408"/>
                <a:gd name="T65" fmla="*/ 107 h 1022"/>
                <a:gd name="T66" fmla="*/ 362 w 408"/>
                <a:gd name="T67" fmla="*/ 74 h 1022"/>
                <a:gd name="T68" fmla="*/ 335 w 408"/>
                <a:gd name="T69" fmla="*/ 46 h 1022"/>
                <a:gd name="T70" fmla="*/ 302 w 408"/>
                <a:gd name="T71" fmla="*/ 25 h 1022"/>
                <a:gd name="T72" fmla="*/ 266 w 408"/>
                <a:gd name="T73" fmla="*/ 9 h 1022"/>
                <a:gd name="T74" fmla="*/ 226 w 408"/>
                <a:gd name="T75" fmla="*/ 0 h 1022"/>
                <a:gd name="T76" fmla="*/ 204 w 408"/>
                <a:gd name="T77" fmla="*/ 0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2">
                  <a:moveTo>
                    <a:pt x="204" y="0"/>
                  </a:moveTo>
                  <a:lnTo>
                    <a:pt x="184" y="0"/>
                  </a:lnTo>
                  <a:lnTo>
                    <a:pt x="144" y="9"/>
                  </a:lnTo>
                  <a:lnTo>
                    <a:pt x="108" y="25"/>
                  </a:lnTo>
                  <a:lnTo>
                    <a:pt x="74" y="46"/>
                  </a:lnTo>
                  <a:lnTo>
                    <a:pt x="47" y="74"/>
                  </a:lnTo>
                  <a:lnTo>
                    <a:pt x="24" y="107"/>
                  </a:lnTo>
                  <a:lnTo>
                    <a:pt x="10" y="143"/>
                  </a:lnTo>
                  <a:lnTo>
                    <a:pt x="1" y="183"/>
                  </a:lnTo>
                  <a:lnTo>
                    <a:pt x="0" y="203"/>
                  </a:lnTo>
                  <a:lnTo>
                    <a:pt x="0" y="817"/>
                  </a:lnTo>
                  <a:lnTo>
                    <a:pt x="1" y="839"/>
                  </a:lnTo>
                  <a:lnTo>
                    <a:pt x="10" y="879"/>
                  </a:lnTo>
                  <a:lnTo>
                    <a:pt x="24" y="915"/>
                  </a:lnTo>
                  <a:lnTo>
                    <a:pt x="47" y="948"/>
                  </a:lnTo>
                  <a:lnTo>
                    <a:pt x="74" y="975"/>
                  </a:lnTo>
                  <a:lnTo>
                    <a:pt x="108" y="997"/>
                  </a:lnTo>
                  <a:lnTo>
                    <a:pt x="144" y="1013"/>
                  </a:lnTo>
                  <a:lnTo>
                    <a:pt x="184" y="1022"/>
                  </a:lnTo>
                  <a:lnTo>
                    <a:pt x="204" y="1022"/>
                  </a:lnTo>
                  <a:lnTo>
                    <a:pt x="226" y="1022"/>
                  </a:lnTo>
                  <a:lnTo>
                    <a:pt x="266" y="1013"/>
                  </a:lnTo>
                  <a:lnTo>
                    <a:pt x="302" y="997"/>
                  </a:lnTo>
                  <a:lnTo>
                    <a:pt x="335" y="975"/>
                  </a:lnTo>
                  <a:lnTo>
                    <a:pt x="362" y="948"/>
                  </a:lnTo>
                  <a:lnTo>
                    <a:pt x="384" y="915"/>
                  </a:lnTo>
                  <a:lnTo>
                    <a:pt x="400" y="879"/>
                  </a:lnTo>
                  <a:lnTo>
                    <a:pt x="408" y="839"/>
                  </a:lnTo>
                  <a:lnTo>
                    <a:pt x="408" y="817"/>
                  </a:lnTo>
                  <a:lnTo>
                    <a:pt x="408" y="203"/>
                  </a:lnTo>
                  <a:lnTo>
                    <a:pt x="408" y="183"/>
                  </a:lnTo>
                  <a:lnTo>
                    <a:pt x="400" y="143"/>
                  </a:lnTo>
                  <a:lnTo>
                    <a:pt x="384" y="107"/>
                  </a:lnTo>
                  <a:lnTo>
                    <a:pt x="362" y="74"/>
                  </a:lnTo>
                  <a:lnTo>
                    <a:pt x="335" y="46"/>
                  </a:lnTo>
                  <a:lnTo>
                    <a:pt x="302" y="25"/>
                  </a:lnTo>
                  <a:lnTo>
                    <a:pt x="266" y="9"/>
                  </a:lnTo>
                  <a:lnTo>
                    <a:pt x="226" y="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F9C82811-0F9B-4639-990E-D35072D99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4301" y="2924009"/>
              <a:ext cx="217488" cy="541338"/>
            </a:xfrm>
            <a:custGeom>
              <a:avLst/>
              <a:gdLst>
                <a:gd name="T0" fmla="*/ 205 w 409"/>
                <a:gd name="T1" fmla="*/ 0 h 1023"/>
                <a:gd name="T2" fmla="*/ 183 w 409"/>
                <a:gd name="T3" fmla="*/ 2 h 1023"/>
                <a:gd name="T4" fmla="*/ 144 w 409"/>
                <a:gd name="T5" fmla="*/ 10 h 1023"/>
                <a:gd name="T6" fmla="*/ 107 w 409"/>
                <a:gd name="T7" fmla="*/ 25 h 1023"/>
                <a:gd name="T8" fmla="*/ 74 w 409"/>
                <a:gd name="T9" fmla="*/ 48 h 1023"/>
                <a:gd name="T10" fmla="*/ 46 w 409"/>
                <a:gd name="T11" fmla="*/ 75 h 1023"/>
                <a:gd name="T12" fmla="*/ 25 w 409"/>
                <a:gd name="T13" fmla="*/ 108 h 1023"/>
                <a:gd name="T14" fmla="*/ 9 w 409"/>
                <a:gd name="T15" fmla="*/ 144 h 1023"/>
                <a:gd name="T16" fmla="*/ 0 w 409"/>
                <a:gd name="T17" fmla="*/ 185 h 1023"/>
                <a:gd name="T18" fmla="*/ 0 w 409"/>
                <a:gd name="T19" fmla="*/ 205 h 1023"/>
                <a:gd name="T20" fmla="*/ 0 w 409"/>
                <a:gd name="T21" fmla="*/ 819 h 1023"/>
                <a:gd name="T22" fmla="*/ 0 w 409"/>
                <a:gd name="T23" fmla="*/ 840 h 1023"/>
                <a:gd name="T24" fmla="*/ 9 w 409"/>
                <a:gd name="T25" fmla="*/ 880 h 1023"/>
                <a:gd name="T26" fmla="*/ 25 w 409"/>
                <a:gd name="T27" fmla="*/ 916 h 1023"/>
                <a:gd name="T28" fmla="*/ 46 w 409"/>
                <a:gd name="T29" fmla="*/ 950 h 1023"/>
                <a:gd name="T30" fmla="*/ 74 w 409"/>
                <a:gd name="T31" fmla="*/ 977 h 1023"/>
                <a:gd name="T32" fmla="*/ 107 w 409"/>
                <a:gd name="T33" fmla="*/ 999 h 1023"/>
                <a:gd name="T34" fmla="*/ 144 w 409"/>
                <a:gd name="T35" fmla="*/ 1014 h 1023"/>
                <a:gd name="T36" fmla="*/ 183 w 409"/>
                <a:gd name="T37" fmla="*/ 1023 h 1023"/>
                <a:gd name="T38" fmla="*/ 205 w 409"/>
                <a:gd name="T39" fmla="*/ 1023 h 1023"/>
                <a:gd name="T40" fmla="*/ 226 w 409"/>
                <a:gd name="T41" fmla="*/ 1023 h 1023"/>
                <a:gd name="T42" fmla="*/ 265 w 409"/>
                <a:gd name="T43" fmla="*/ 1014 h 1023"/>
                <a:gd name="T44" fmla="*/ 302 w 409"/>
                <a:gd name="T45" fmla="*/ 999 h 1023"/>
                <a:gd name="T46" fmla="*/ 334 w 409"/>
                <a:gd name="T47" fmla="*/ 977 h 1023"/>
                <a:gd name="T48" fmla="*/ 363 w 409"/>
                <a:gd name="T49" fmla="*/ 950 h 1023"/>
                <a:gd name="T50" fmla="*/ 384 w 409"/>
                <a:gd name="T51" fmla="*/ 916 h 1023"/>
                <a:gd name="T52" fmla="*/ 400 w 409"/>
                <a:gd name="T53" fmla="*/ 880 h 1023"/>
                <a:gd name="T54" fmla="*/ 407 w 409"/>
                <a:gd name="T55" fmla="*/ 840 h 1023"/>
                <a:gd name="T56" fmla="*/ 409 w 409"/>
                <a:gd name="T57" fmla="*/ 819 h 1023"/>
                <a:gd name="T58" fmla="*/ 409 w 409"/>
                <a:gd name="T59" fmla="*/ 205 h 1023"/>
                <a:gd name="T60" fmla="*/ 407 w 409"/>
                <a:gd name="T61" fmla="*/ 185 h 1023"/>
                <a:gd name="T62" fmla="*/ 400 w 409"/>
                <a:gd name="T63" fmla="*/ 144 h 1023"/>
                <a:gd name="T64" fmla="*/ 384 w 409"/>
                <a:gd name="T65" fmla="*/ 108 h 1023"/>
                <a:gd name="T66" fmla="*/ 363 w 409"/>
                <a:gd name="T67" fmla="*/ 75 h 1023"/>
                <a:gd name="T68" fmla="*/ 334 w 409"/>
                <a:gd name="T69" fmla="*/ 48 h 1023"/>
                <a:gd name="T70" fmla="*/ 302 w 409"/>
                <a:gd name="T71" fmla="*/ 25 h 1023"/>
                <a:gd name="T72" fmla="*/ 265 w 409"/>
                <a:gd name="T73" fmla="*/ 10 h 1023"/>
                <a:gd name="T74" fmla="*/ 226 w 409"/>
                <a:gd name="T75" fmla="*/ 2 h 1023"/>
                <a:gd name="T76" fmla="*/ 205 w 409"/>
                <a:gd name="T77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9" h="1023">
                  <a:moveTo>
                    <a:pt x="205" y="0"/>
                  </a:moveTo>
                  <a:lnTo>
                    <a:pt x="183" y="2"/>
                  </a:lnTo>
                  <a:lnTo>
                    <a:pt x="144" y="10"/>
                  </a:lnTo>
                  <a:lnTo>
                    <a:pt x="107" y="25"/>
                  </a:lnTo>
                  <a:lnTo>
                    <a:pt x="74" y="48"/>
                  </a:lnTo>
                  <a:lnTo>
                    <a:pt x="46" y="75"/>
                  </a:lnTo>
                  <a:lnTo>
                    <a:pt x="25" y="108"/>
                  </a:lnTo>
                  <a:lnTo>
                    <a:pt x="9" y="144"/>
                  </a:lnTo>
                  <a:lnTo>
                    <a:pt x="0" y="185"/>
                  </a:lnTo>
                  <a:lnTo>
                    <a:pt x="0" y="205"/>
                  </a:lnTo>
                  <a:lnTo>
                    <a:pt x="0" y="819"/>
                  </a:lnTo>
                  <a:lnTo>
                    <a:pt x="0" y="840"/>
                  </a:lnTo>
                  <a:lnTo>
                    <a:pt x="9" y="880"/>
                  </a:lnTo>
                  <a:lnTo>
                    <a:pt x="25" y="916"/>
                  </a:lnTo>
                  <a:lnTo>
                    <a:pt x="46" y="950"/>
                  </a:lnTo>
                  <a:lnTo>
                    <a:pt x="74" y="977"/>
                  </a:lnTo>
                  <a:lnTo>
                    <a:pt x="107" y="999"/>
                  </a:lnTo>
                  <a:lnTo>
                    <a:pt x="144" y="1014"/>
                  </a:lnTo>
                  <a:lnTo>
                    <a:pt x="183" y="1023"/>
                  </a:lnTo>
                  <a:lnTo>
                    <a:pt x="205" y="1023"/>
                  </a:lnTo>
                  <a:lnTo>
                    <a:pt x="226" y="1023"/>
                  </a:lnTo>
                  <a:lnTo>
                    <a:pt x="265" y="1014"/>
                  </a:lnTo>
                  <a:lnTo>
                    <a:pt x="302" y="999"/>
                  </a:lnTo>
                  <a:lnTo>
                    <a:pt x="334" y="977"/>
                  </a:lnTo>
                  <a:lnTo>
                    <a:pt x="363" y="950"/>
                  </a:lnTo>
                  <a:lnTo>
                    <a:pt x="384" y="916"/>
                  </a:lnTo>
                  <a:lnTo>
                    <a:pt x="400" y="880"/>
                  </a:lnTo>
                  <a:lnTo>
                    <a:pt x="407" y="840"/>
                  </a:lnTo>
                  <a:lnTo>
                    <a:pt x="409" y="819"/>
                  </a:lnTo>
                  <a:lnTo>
                    <a:pt x="409" y="205"/>
                  </a:lnTo>
                  <a:lnTo>
                    <a:pt x="407" y="185"/>
                  </a:lnTo>
                  <a:lnTo>
                    <a:pt x="400" y="144"/>
                  </a:lnTo>
                  <a:lnTo>
                    <a:pt x="384" y="108"/>
                  </a:lnTo>
                  <a:lnTo>
                    <a:pt x="363" y="75"/>
                  </a:lnTo>
                  <a:lnTo>
                    <a:pt x="334" y="48"/>
                  </a:lnTo>
                  <a:lnTo>
                    <a:pt x="302" y="25"/>
                  </a:lnTo>
                  <a:lnTo>
                    <a:pt x="265" y="10"/>
                  </a:lnTo>
                  <a:lnTo>
                    <a:pt x="226" y="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44F7DFD0-FB85-42E1-BB6A-92B1A5688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539" y="3139909"/>
              <a:ext cx="217488" cy="541338"/>
            </a:xfrm>
            <a:custGeom>
              <a:avLst/>
              <a:gdLst>
                <a:gd name="T0" fmla="*/ 204 w 409"/>
                <a:gd name="T1" fmla="*/ 0 h 1023"/>
                <a:gd name="T2" fmla="*/ 183 w 409"/>
                <a:gd name="T3" fmla="*/ 2 h 1023"/>
                <a:gd name="T4" fmla="*/ 142 w 409"/>
                <a:gd name="T5" fmla="*/ 10 h 1023"/>
                <a:gd name="T6" fmla="*/ 106 w 409"/>
                <a:gd name="T7" fmla="*/ 25 h 1023"/>
                <a:gd name="T8" fmla="*/ 73 w 409"/>
                <a:gd name="T9" fmla="*/ 48 h 1023"/>
                <a:gd name="T10" fmla="*/ 46 w 409"/>
                <a:gd name="T11" fmla="*/ 75 h 1023"/>
                <a:gd name="T12" fmla="*/ 24 w 409"/>
                <a:gd name="T13" fmla="*/ 108 h 1023"/>
                <a:gd name="T14" fmla="*/ 8 w 409"/>
                <a:gd name="T15" fmla="*/ 144 h 1023"/>
                <a:gd name="T16" fmla="*/ 0 w 409"/>
                <a:gd name="T17" fmla="*/ 185 h 1023"/>
                <a:gd name="T18" fmla="*/ 0 w 409"/>
                <a:gd name="T19" fmla="*/ 205 h 1023"/>
                <a:gd name="T20" fmla="*/ 0 w 409"/>
                <a:gd name="T21" fmla="*/ 819 h 1023"/>
                <a:gd name="T22" fmla="*/ 0 w 409"/>
                <a:gd name="T23" fmla="*/ 840 h 1023"/>
                <a:gd name="T24" fmla="*/ 8 w 409"/>
                <a:gd name="T25" fmla="*/ 879 h 1023"/>
                <a:gd name="T26" fmla="*/ 24 w 409"/>
                <a:gd name="T27" fmla="*/ 917 h 1023"/>
                <a:gd name="T28" fmla="*/ 46 w 409"/>
                <a:gd name="T29" fmla="*/ 950 h 1023"/>
                <a:gd name="T30" fmla="*/ 73 w 409"/>
                <a:gd name="T31" fmla="*/ 977 h 1023"/>
                <a:gd name="T32" fmla="*/ 106 w 409"/>
                <a:gd name="T33" fmla="*/ 999 h 1023"/>
                <a:gd name="T34" fmla="*/ 142 w 409"/>
                <a:gd name="T35" fmla="*/ 1014 h 1023"/>
                <a:gd name="T36" fmla="*/ 183 w 409"/>
                <a:gd name="T37" fmla="*/ 1023 h 1023"/>
                <a:gd name="T38" fmla="*/ 204 w 409"/>
                <a:gd name="T39" fmla="*/ 1023 h 1023"/>
                <a:gd name="T40" fmla="*/ 224 w 409"/>
                <a:gd name="T41" fmla="*/ 1023 h 1023"/>
                <a:gd name="T42" fmla="*/ 265 w 409"/>
                <a:gd name="T43" fmla="*/ 1014 h 1023"/>
                <a:gd name="T44" fmla="*/ 301 w 409"/>
                <a:gd name="T45" fmla="*/ 999 h 1023"/>
                <a:gd name="T46" fmla="*/ 334 w 409"/>
                <a:gd name="T47" fmla="*/ 977 h 1023"/>
                <a:gd name="T48" fmla="*/ 361 w 409"/>
                <a:gd name="T49" fmla="*/ 950 h 1023"/>
                <a:gd name="T50" fmla="*/ 384 w 409"/>
                <a:gd name="T51" fmla="*/ 917 h 1023"/>
                <a:gd name="T52" fmla="*/ 398 w 409"/>
                <a:gd name="T53" fmla="*/ 879 h 1023"/>
                <a:gd name="T54" fmla="*/ 407 w 409"/>
                <a:gd name="T55" fmla="*/ 840 h 1023"/>
                <a:gd name="T56" fmla="*/ 409 w 409"/>
                <a:gd name="T57" fmla="*/ 819 h 1023"/>
                <a:gd name="T58" fmla="*/ 409 w 409"/>
                <a:gd name="T59" fmla="*/ 205 h 1023"/>
                <a:gd name="T60" fmla="*/ 407 w 409"/>
                <a:gd name="T61" fmla="*/ 185 h 1023"/>
                <a:gd name="T62" fmla="*/ 398 w 409"/>
                <a:gd name="T63" fmla="*/ 144 h 1023"/>
                <a:gd name="T64" fmla="*/ 384 w 409"/>
                <a:gd name="T65" fmla="*/ 108 h 1023"/>
                <a:gd name="T66" fmla="*/ 361 w 409"/>
                <a:gd name="T67" fmla="*/ 75 h 1023"/>
                <a:gd name="T68" fmla="*/ 334 w 409"/>
                <a:gd name="T69" fmla="*/ 48 h 1023"/>
                <a:gd name="T70" fmla="*/ 301 w 409"/>
                <a:gd name="T71" fmla="*/ 25 h 1023"/>
                <a:gd name="T72" fmla="*/ 265 w 409"/>
                <a:gd name="T73" fmla="*/ 10 h 1023"/>
                <a:gd name="T74" fmla="*/ 224 w 409"/>
                <a:gd name="T75" fmla="*/ 2 h 1023"/>
                <a:gd name="T76" fmla="*/ 204 w 409"/>
                <a:gd name="T77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9" h="1023">
                  <a:moveTo>
                    <a:pt x="204" y="0"/>
                  </a:moveTo>
                  <a:lnTo>
                    <a:pt x="183" y="2"/>
                  </a:lnTo>
                  <a:lnTo>
                    <a:pt x="142" y="10"/>
                  </a:lnTo>
                  <a:lnTo>
                    <a:pt x="106" y="25"/>
                  </a:lnTo>
                  <a:lnTo>
                    <a:pt x="73" y="48"/>
                  </a:lnTo>
                  <a:lnTo>
                    <a:pt x="46" y="75"/>
                  </a:lnTo>
                  <a:lnTo>
                    <a:pt x="24" y="108"/>
                  </a:lnTo>
                  <a:lnTo>
                    <a:pt x="8" y="144"/>
                  </a:lnTo>
                  <a:lnTo>
                    <a:pt x="0" y="185"/>
                  </a:lnTo>
                  <a:lnTo>
                    <a:pt x="0" y="205"/>
                  </a:lnTo>
                  <a:lnTo>
                    <a:pt x="0" y="819"/>
                  </a:lnTo>
                  <a:lnTo>
                    <a:pt x="0" y="840"/>
                  </a:lnTo>
                  <a:lnTo>
                    <a:pt x="8" y="879"/>
                  </a:lnTo>
                  <a:lnTo>
                    <a:pt x="24" y="917"/>
                  </a:lnTo>
                  <a:lnTo>
                    <a:pt x="46" y="950"/>
                  </a:lnTo>
                  <a:lnTo>
                    <a:pt x="73" y="977"/>
                  </a:lnTo>
                  <a:lnTo>
                    <a:pt x="106" y="999"/>
                  </a:lnTo>
                  <a:lnTo>
                    <a:pt x="142" y="1014"/>
                  </a:lnTo>
                  <a:lnTo>
                    <a:pt x="183" y="1023"/>
                  </a:lnTo>
                  <a:lnTo>
                    <a:pt x="204" y="1023"/>
                  </a:lnTo>
                  <a:lnTo>
                    <a:pt x="224" y="1023"/>
                  </a:lnTo>
                  <a:lnTo>
                    <a:pt x="265" y="1014"/>
                  </a:lnTo>
                  <a:lnTo>
                    <a:pt x="301" y="999"/>
                  </a:lnTo>
                  <a:lnTo>
                    <a:pt x="334" y="977"/>
                  </a:lnTo>
                  <a:lnTo>
                    <a:pt x="361" y="950"/>
                  </a:lnTo>
                  <a:lnTo>
                    <a:pt x="384" y="917"/>
                  </a:lnTo>
                  <a:lnTo>
                    <a:pt x="398" y="879"/>
                  </a:lnTo>
                  <a:lnTo>
                    <a:pt x="407" y="840"/>
                  </a:lnTo>
                  <a:lnTo>
                    <a:pt x="409" y="819"/>
                  </a:lnTo>
                  <a:lnTo>
                    <a:pt x="409" y="205"/>
                  </a:lnTo>
                  <a:lnTo>
                    <a:pt x="407" y="185"/>
                  </a:lnTo>
                  <a:lnTo>
                    <a:pt x="398" y="144"/>
                  </a:lnTo>
                  <a:lnTo>
                    <a:pt x="384" y="108"/>
                  </a:lnTo>
                  <a:lnTo>
                    <a:pt x="361" y="75"/>
                  </a:lnTo>
                  <a:lnTo>
                    <a:pt x="334" y="48"/>
                  </a:lnTo>
                  <a:lnTo>
                    <a:pt x="301" y="25"/>
                  </a:lnTo>
                  <a:lnTo>
                    <a:pt x="265" y="10"/>
                  </a:lnTo>
                  <a:lnTo>
                    <a:pt x="224" y="2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A807781A-38D3-4FBF-A209-0A70B556F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0826" y="3357397"/>
              <a:ext cx="215900" cy="539750"/>
            </a:xfrm>
            <a:custGeom>
              <a:avLst/>
              <a:gdLst>
                <a:gd name="T0" fmla="*/ 204 w 408"/>
                <a:gd name="T1" fmla="*/ 0 h 1022"/>
                <a:gd name="T2" fmla="*/ 184 w 408"/>
                <a:gd name="T3" fmla="*/ 1 h 1022"/>
                <a:gd name="T4" fmla="*/ 144 w 408"/>
                <a:gd name="T5" fmla="*/ 8 h 1022"/>
                <a:gd name="T6" fmla="*/ 106 w 408"/>
                <a:gd name="T7" fmla="*/ 24 h 1022"/>
                <a:gd name="T8" fmla="*/ 74 w 408"/>
                <a:gd name="T9" fmla="*/ 46 h 1022"/>
                <a:gd name="T10" fmla="*/ 47 w 408"/>
                <a:gd name="T11" fmla="*/ 74 h 1022"/>
                <a:gd name="T12" fmla="*/ 24 w 408"/>
                <a:gd name="T13" fmla="*/ 106 h 1022"/>
                <a:gd name="T14" fmla="*/ 8 w 408"/>
                <a:gd name="T15" fmla="*/ 144 h 1022"/>
                <a:gd name="T16" fmla="*/ 1 w 408"/>
                <a:gd name="T17" fmla="*/ 184 h 1022"/>
                <a:gd name="T18" fmla="*/ 0 w 408"/>
                <a:gd name="T19" fmla="*/ 204 h 1022"/>
                <a:gd name="T20" fmla="*/ 0 w 408"/>
                <a:gd name="T21" fmla="*/ 818 h 1022"/>
                <a:gd name="T22" fmla="*/ 1 w 408"/>
                <a:gd name="T23" fmla="*/ 839 h 1022"/>
                <a:gd name="T24" fmla="*/ 8 w 408"/>
                <a:gd name="T25" fmla="*/ 878 h 1022"/>
                <a:gd name="T26" fmla="*/ 24 w 408"/>
                <a:gd name="T27" fmla="*/ 916 h 1022"/>
                <a:gd name="T28" fmla="*/ 47 w 408"/>
                <a:gd name="T29" fmla="*/ 947 h 1022"/>
                <a:gd name="T30" fmla="*/ 74 w 408"/>
                <a:gd name="T31" fmla="*/ 976 h 1022"/>
                <a:gd name="T32" fmla="*/ 106 w 408"/>
                <a:gd name="T33" fmla="*/ 998 h 1022"/>
                <a:gd name="T34" fmla="*/ 144 w 408"/>
                <a:gd name="T35" fmla="*/ 1014 h 1022"/>
                <a:gd name="T36" fmla="*/ 184 w 408"/>
                <a:gd name="T37" fmla="*/ 1021 h 1022"/>
                <a:gd name="T38" fmla="*/ 204 w 408"/>
                <a:gd name="T39" fmla="*/ 1022 h 1022"/>
                <a:gd name="T40" fmla="*/ 226 w 408"/>
                <a:gd name="T41" fmla="*/ 1021 h 1022"/>
                <a:gd name="T42" fmla="*/ 266 w 408"/>
                <a:gd name="T43" fmla="*/ 1014 h 1022"/>
                <a:gd name="T44" fmla="*/ 302 w 408"/>
                <a:gd name="T45" fmla="*/ 998 h 1022"/>
                <a:gd name="T46" fmla="*/ 335 w 408"/>
                <a:gd name="T47" fmla="*/ 976 h 1022"/>
                <a:gd name="T48" fmla="*/ 362 w 408"/>
                <a:gd name="T49" fmla="*/ 947 h 1022"/>
                <a:gd name="T50" fmla="*/ 384 w 408"/>
                <a:gd name="T51" fmla="*/ 916 h 1022"/>
                <a:gd name="T52" fmla="*/ 400 w 408"/>
                <a:gd name="T53" fmla="*/ 878 h 1022"/>
                <a:gd name="T54" fmla="*/ 408 w 408"/>
                <a:gd name="T55" fmla="*/ 839 h 1022"/>
                <a:gd name="T56" fmla="*/ 408 w 408"/>
                <a:gd name="T57" fmla="*/ 818 h 1022"/>
                <a:gd name="T58" fmla="*/ 408 w 408"/>
                <a:gd name="T59" fmla="*/ 204 h 1022"/>
                <a:gd name="T60" fmla="*/ 408 w 408"/>
                <a:gd name="T61" fmla="*/ 184 h 1022"/>
                <a:gd name="T62" fmla="*/ 400 w 408"/>
                <a:gd name="T63" fmla="*/ 144 h 1022"/>
                <a:gd name="T64" fmla="*/ 384 w 408"/>
                <a:gd name="T65" fmla="*/ 106 h 1022"/>
                <a:gd name="T66" fmla="*/ 362 w 408"/>
                <a:gd name="T67" fmla="*/ 74 h 1022"/>
                <a:gd name="T68" fmla="*/ 335 w 408"/>
                <a:gd name="T69" fmla="*/ 46 h 1022"/>
                <a:gd name="T70" fmla="*/ 302 w 408"/>
                <a:gd name="T71" fmla="*/ 24 h 1022"/>
                <a:gd name="T72" fmla="*/ 266 w 408"/>
                <a:gd name="T73" fmla="*/ 8 h 1022"/>
                <a:gd name="T74" fmla="*/ 226 w 408"/>
                <a:gd name="T75" fmla="*/ 1 h 1022"/>
                <a:gd name="T76" fmla="*/ 204 w 408"/>
                <a:gd name="T77" fmla="*/ 0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8" h="1022">
                  <a:moveTo>
                    <a:pt x="204" y="0"/>
                  </a:moveTo>
                  <a:lnTo>
                    <a:pt x="184" y="1"/>
                  </a:lnTo>
                  <a:lnTo>
                    <a:pt x="144" y="8"/>
                  </a:lnTo>
                  <a:lnTo>
                    <a:pt x="106" y="24"/>
                  </a:lnTo>
                  <a:lnTo>
                    <a:pt x="74" y="46"/>
                  </a:lnTo>
                  <a:lnTo>
                    <a:pt x="47" y="74"/>
                  </a:lnTo>
                  <a:lnTo>
                    <a:pt x="24" y="106"/>
                  </a:lnTo>
                  <a:lnTo>
                    <a:pt x="8" y="144"/>
                  </a:lnTo>
                  <a:lnTo>
                    <a:pt x="1" y="184"/>
                  </a:lnTo>
                  <a:lnTo>
                    <a:pt x="0" y="204"/>
                  </a:lnTo>
                  <a:lnTo>
                    <a:pt x="0" y="818"/>
                  </a:lnTo>
                  <a:lnTo>
                    <a:pt x="1" y="839"/>
                  </a:lnTo>
                  <a:lnTo>
                    <a:pt x="8" y="878"/>
                  </a:lnTo>
                  <a:lnTo>
                    <a:pt x="24" y="916"/>
                  </a:lnTo>
                  <a:lnTo>
                    <a:pt x="47" y="947"/>
                  </a:lnTo>
                  <a:lnTo>
                    <a:pt x="74" y="976"/>
                  </a:lnTo>
                  <a:lnTo>
                    <a:pt x="106" y="998"/>
                  </a:lnTo>
                  <a:lnTo>
                    <a:pt x="144" y="1014"/>
                  </a:lnTo>
                  <a:lnTo>
                    <a:pt x="184" y="1021"/>
                  </a:lnTo>
                  <a:lnTo>
                    <a:pt x="204" y="1022"/>
                  </a:lnTo>
                  <a:lnTo>
                    <a:pt x="226" y="1021"/>
                  </a:lnTo>
                  <a:lnTo>
                    <a:pt x="266" y="1014"/>
                  </a:lnTo>
                  <a:lnTo>
                    <a:pt x="302" y="998"/>
                  </a:lnTo>
                  <a:lnTo>
                    <a:pt x="335" y="976"/>
                  </a:lnTo>
                  <a:lnTo>
                    <a:pt x="362" y="947"/>
                  </a:lnTo>
                  <a:lnTo>
                    <a:pt x="384" y="916"/>
                  </a:lnTo>
                  <a:lnTo>
                    <a:pt x="400" y="878"/>
                  </a:lnTo>
                  <a:lnTo>
                    <a:pt x="408" y="839"/>
                  </a:lnTo>
                  <a:lnTo>
                    <a:pt x="408" y="818"/>
                  </a:lnTo>
                  <a:lnTo>
                    <a:pt x="408" y="204"/>
                  </a:lnTo>
                  <a:lnTo>
                    <a:pt x="408" y="184"/>
                  </a:lnTo>
                  <a:lnTo>
                    <a:pt x="400" y="144"/>
                  </a:lnTo>
                  <a:lnTo>
                    <a:pt x="384" y="106"/>
                  </a:lnTo>
                  <a:lnTo>
                    <a:pt x="362" y="74"/>
                  </a:lnTo>
                  <a:lnTo>
                    <a:pt x="335" y="46"/>
                  </a:lnTo>
                  <a:lnTo>
                    <a:pt x="302" y="24"/>
                  </a:lnTo>
                  <a:lnTo>
                    <a:pt x="266" y="8"/>
                  </a:lnTo>
                  <a:lnTo>
                    <a:pt x="226" y="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D78874C7-3615-423D-A91F-ABB88C5F65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589" y="110959"/>
              <a:ext cx="4546600" cy="6491288"/>
            </a:xfrm>
            <a:custGeom>
              <a:avLst/>
              <a:gdLst>
                <a:gd name="T0" fmla="*/ 8415 w 8594"/>
                <a:gd name="T1" fmla="*/ 4249 h 12268"/>
                <a:gd name="T2" fmla="*/ 8008 w 8594"/>
                <a:gd name="T3" fmla="*/ 3595 h 12268"/>
                <a:gd name="T4" fmla="*/ 7240 w 8594"/>
                <a:gd name="T5" fmla="*/ 3571 h 12268"/>
                <a:gd name="T6" fmla="*/ 6952 w 8594"/>
                <a:gd name="T7" fmla="*/ 2920 h 12268"/>
                <a:gd name="T8" fmla="*/ 6170 w 8594"/>
                <a:gd name="T9" fmla="*/ 2623 h 12268"/>
                <a:gd name="T10" fmla="*/ 5707 w 8594"/>
                <a:gd name="T11" fmla="*/ 2614 h 12268"/>
                <a:gd name="T12" fmla="*/ 5160 w 8594"/>
                <a:gd name="T13" fmla="*/ 2061 h 12268"/>
                <a:gd name="T14" fmla="*/ 4335 w 8594"/>
                <a:gd name="T15" fmla="*/ 2158 h 12268"/>
                <a:gd name="T16" fmla="*/ 4092 w 8594"/>
                <a:gd name="T17" fmla="*/ 1488 h 12268"/>
                <a:gd name="T18" fmla="*/ 3309 w 8594"/>
                <a:gd name="T19" fmla="*/ 1193 h 12268"/>
                <a:gd name="T20" fmla="*/ 2869 w 8594"/>
                <a:gd name="T21" fmla="*/ 1134 h 12268"/>
                <a:gd name="T22" fmla="*/ 2277 w 8594"/>
                <a:gd name="T23" fmla="*/ 249 h 12268"/>
                <a:gd name="T24" fmla="*/ 1356 w 8594"/>
                <a:gd name="T25" fmla="*/ 4 h 12268"/>
                <a:gd name="T26" fmla="*/ 397 w 8594"/>
                <a:gd name="T27" fmla="*/ 484 h 12268"/>
                <a:gd name="T28" fmla="*/ 40 w 8594"/>
                <a:gd name="T29" fmla="*/ 1430 h 12268"/>
                <a:gd name="T30" fmla="*/ 22 w 8594"/>
                <a:gd name="T31" fmla="*/ 5128 h 12268"/>
                <a:gd name="T32" fmla="*/ 235 w 8594"/>
                <a:gd name="T33" fmla="*/ 7372 h 12268"/>
                <a:gd name="T34" fmla="*/ 832 w 8594"/>
                <a:gd name="T35" fmla="*/ 10114 h 12268"/>
                <a:gd name="T36" fmla="*/ 836 w 8594"/>
                <a:gd name="T37" fmla="*/ 11888 h 12268"/>
                <a:gd name="T38" fmla="*/ 1036 w 8594"/>
                <a:gd name="T39" fmla="*/ 12267 h 12268"/>
                <a:gd name="T40" fmla="*/ 7984 w 8594"/>
                <a:gd name="T41" fmla="*/ 12162 h 12268"/>
                <a:gd name="T42" fmla="*/ 8315 w 8594"/>
                <a:gd name="T43" fmla="*/ 9703 h 12268"/>
                <a:gd name="T44" fmla="*/ 8567 w 8594"/>
                <a:gd name="T45" fmla="*/ 7057 h 12268"/>
                <a:gd name="T46" fmla="*/ 7912 w 8594"/>
                <a:gd name="T47" fmla="*/ 9632 h 12268"/>
                <a:gd name="T48" fmla="*/ 1262 w 8594"/>
                <a:gd name="T49" fmla="*/ 11519 h 12268"/>
                <a:gd name="T50" fmla="*/ 1147 w 8594"/>
                <a:gd name="T51" fmla="*/ 9343 h 12268"/>
                <a:gd name="T52" fmla="*/ 520 w 8594"/>
                <a:gd name="T53" fmla="*/ 6760 h 12268"/>
                <a:gd name="T54" fmla="*/ 451 w 8594"/>
                <a:gd name="T55" fmla="*/ 4745 h 12268"/>
                <a:gd name="T56" fmla="*/ 461 w 8594"/>
                <a:gd name="T57" fmla="*/ 1275 h 12268"/>
                <a:gd name="T58" fmla="*/ 859 w 8594"/>
                <a:gd name="T59" fmla="*/ 612 h 12268"/>
                <a:gd name="T60" fmla="*/ 1523 w 8594"/>
                <a:gd name="T61" fmla="*/ 409 h 12268"/>
                <a:gd name="T62" fmla="*/ 2227 w 8594"/>
                <a:gd name="T63" fmla="*/ 743 h 12268"/>
                <a:gd name="T64" fmla="*/ 2491 w 8594"/>
                <a:gd name="T65" fmla="*/ 1430 h 12268"/>
                <a:gd name="T66" fmla="*/ 2635 w 8594"/>
                <a:gd name="T67" fmla="*/ 4693 h 12268"/>
                <a:gd name="T68" fmla="*/ 2876 w 8594"/>
                <a:gd name="T69" fmla="*/ 4595 h 12268"/>
                <a:gd name="T70" fmla="*/ 2948 w 8594"/>
                <a:gd name="T71" fmla="*/ 1893 h 12268"/>
                <a:gd name="T72" fmla="*/ 3274 w 8594"/>
                <a:gd name="T73" fmla="*/ 1615 h 12268"/>
                <a:gd name="T74" fmla="*/ 3712 w 8594"/>
                <a:gd name="T75" fmla="*/ 1693 h 12268"/>
                <a:gd name="T76" fmla="*/ 3922 w 8594"/>
                <a:gd name="T77" fmla="*/ 4703 h 12268"/>
                <a:gd name="T78" fmla="*/ 4105 w 8594"/>
                <a:gd name="T79" fmla="*/ 4906 h 12268"/>
                <a:gd name="T80" fmla="*/ 4322 w 8594"/>
                <a:gd name="T81" fmla="*/ 4764 h 12268"/>
                <a:gd name="T82" fmla="*/ 4407 w 8594"/>
                <a:gd name="T83" fmla="*/ 2656 h 12268"/>
                <a:gd name="T84" fmla="*/ 4765 w 8594"/>
                <a:gd name="T85" fmla="*/ 2420 h 12268"/>
                <a:gd name="T86" fmla="*/ 5199 w 8594"/>
                <a:gd name="T87" fmla="*/ 2558 h 12268"/>
                <a:gd name="T88" fmla="*/ 5353 w 8594"/>
                <a:gd name="T89" fmla="*/ 5132 h 12268"/>
                <a:gd name="T90" fmla="*/ 5557 w 8594"/>
                <a:gd name="T91" fmla="*/ 5315 h 12268"/>
                <a:gd name="T92" fmla="*/ 5760 w 8594"/>
                <a:gd name="T93" fmla="*/ 5132 h 12268"/>
                <a:gd name="T94" fmla="*/ 5874 w 8594"/>
                <a:gd name="T95" fmla="*/ 3218 h 12268"/>
                <a:gd name="T96" fmla="*/ 6258 w 8594"/>
                <a:gd name="T97" fmla="*/ 3028 h 12268"/>
                <a:gd name="T98" fmla="*/ 6677 w 8594"/>
                <a:gd name="T99" fmla="*/ 3227 h 12268"/>
                <a:gd name="T100" fmla="*/ 6792 w 8594"/>
                <a:gd name="T101" fmla="*/ 5582 h 12268"/>
                <a:gd name="T102" fmla="*/ 7008 w 8594"/>
                <a:gd name="T103" fmla="*/ 5724 h 12268"/>
                <a:gd name="T104" fmla="*/ 7191 w 8594"/>
                <a:gd name="T105" fmla="*/ 5520 h 12268"/>
                <a:gd name="T106" fmla="*/ 7575 w 8594"/>
                <a:gd name="T107" fmla="*/ 4800 h 12268"/>
                <a:gd name="T108" fmla="*/ 7526 w 8594"/>
                <a:gd name="T109" fmla="*/ 4545 h 12268"/>
                <a:gd name="T110" fmla="*/ 7198 w 8594"/>
                <a:gd name="T111" fmla="*/ 4225 h 12268"/>
                <a:gd name="T112" fmla="*/ 7530 w 8594"/>
                <a:gd name="T113" fmla="*/ 3899 h 12268"/>
                <a:gd name="T114" fmla="*/ 7932 w 8594"/>
                <a:gd name="T115" fmla="*/ 4065 h 12268"/>
                <a:gd name="T116" fmla="*/ 8027 w 8594"/>
                <a:gd name="T117" fmla="*/ 6236 h 12268"/>
                <a:gd name="T118" fmla="*/ 8185 w 8594"/>
                <a:gd name="T119" fmla="*/ 7587 h 12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594" h="12268">
                  <a:moveTo>
                    <a:pt x="8505" y="6671"/>
                  </a:moveTo>
                  <a:lnTo>
                    <a:pt x="8486" y="6579"/>
                  </a:lnTo>
                  <a:lnTo>
                    <a:pt x="8456" y="6394"/>
                  </a:lnTo>
                  <a:lnTo>
                    <a:pt x="8434" y="6210"/>
                  </a:lnTo>
                  <a:lnTo>
                    <a:pt x="8420" y="6023"/>
                  </a:lnTo>
                  <a:lnTo>
                    <a:pt x="8417" y="5929"/>
                  </a:lnTo>
                  <a:lnTo>
                    <a:pt x="8417" y="4304"/>
                  </a:lnTo>
                  <a:lnTo>
                    <a:pt x="8415" y="4249"/>
                  </a:lnTo>
                  <a:lnTo>
                    <a:pt x="8401" y="4143"/>
                  </a:lnTo>
                  <a:lnTo>
                    <a:pt x="8374" y="4039"/>
                  </a:lnTo>
                  <a:lnTo>
                    <a:pt x="8333" y="3941"/>
                  </a:lnTo>
                  <a:lnTo>
                    <a:pt x="8280" y="3849"/>
                  </a:lnTo>
                  <a:lnTo>
                    <a:pt x="8215" y="3765"/>
                  </a:lnTo>
                  <a:lnTo>
                    <a:pt x="8140" y="3689"/>
                  </a:lnTo>
                  <a:lnTo>
                    <a:pt x="8054" y="3624"/>
                  </a:lnTo>
                  <a:lnTo>
                    <a:pt x="8008" y="3595"/>
                  </a:lnTo>
                  <a:lnTo>
                    <a:pt x="7961" y="3569"/>
                  </a:lnTo>
                  <a:lnTo>
                    <a:pt x="7861" y="3528"/>
                  </a:lnTo>
                  <a:lnTo>
                    <a:pt x="7758" y="3502"/>
                  </a:lnTo>
                  <a:lnTo>
                    <a:pt x="7653" y="3487"/>
                  </a:lnTo>
                  <a:lnTo>
                    <a:pt x="7546" y="3487"/>
                  </a:lnTo>
                  <a:lnTo>
                    <a:pt x="7441" y="3502"/>
                  </a:lnTo>
                  <a:lnTo>
                    <a:pt x="7339" y="3529"/>
                  </a:lnTo>
                  <a:lnTo>
                    <a:pt x="7240" y="3571"/>
                  </a:lnTo>
                  <a:lnTo>
                    <a:pt x="7191" y="3597"/>
                  </a:lnTo>
                  <a:lnTo>
                    <a:pt x="7191" y="3539"/>
                  </a:lnTo>
                  <a:lnTo>
                    <a:pt x="7189" y="3476"/>
                  </a:lnTo>
                  <a:lnTo>
                    <a:pt x="7172" y="3352"/>
                  </a:lnTo>
                  <a:lnTo>
                    <a:pt x="7139" y="3232"/>
                  </a:lnTo>
                  <a:lnTo>
                    <a:pt x="7091" y="3120"/>
                  </a:lnTo>
                  <a:lnTo>
                    <a:pt x="7028" y="3015"/>
                  </a:lnTo>
                  <a:lnTo>
                    <a:pt x="6952" y="2920"/>
                  </a:lnTo>
                  <a:lnTo>
                    <a:pt x="6862" y="2833"/>
                  </a:lnTo>
                  <a:lnTo>
                    <a:pt x="6763" y="2760"/>
                  </a:lnTo>
                  <a:lnTo>
                    <a:pt x="6707" y="2728"/>
                  </a:lnTo>
                  <a:lnTo>
                    <a:pt x="6651" y="2699"/>
                  </a:lnTo>
                  <a:lnTo>
                    <a:pt x="6534" y="2656"/>
                  </a:lnTo>
                  <a:lnTo>
                    <a:pt x="6413" y="2629"/>
                  </a:lnTo>
                  <a:lnTo>
                    <a:pt x="6293" y="2619"/>
                  </a:lnTo>
                  <a:lnTo>
                    <a:pt x="6170" y="2623"/>
                  </a:lnTo>
                  <a:lnTo>
                    <a:pt x="6049" y="2645"/>
                  </a:lnTo>
                  <a:lnTo>
                    <a:pt x="5931" y="2684"/>
                  </a:lnTo>
                  <a:lnTo>
                    <a:pt x="5819" y="2737"/>
                  </a:lnTo>
                  <a:lnTo>
                    <a:pt x="5766" y="2770"/>
                  </a:lnTo>
                  <a:lnTo>
                    <a:pt x="5757" y="2777"/>
                  </a:lnTo>
                  <a:lnTo>
                    <a:pt x="5750" y="2783"/>
                  </a:lnTo>
                  <a:lnTo>
                    <a:pt x="5740" y="2725"/>
                  </a:lnTo>
                  <a:lnTo>
                    <a:pt x="5707" y="2614"/>
                  </a:lnTo>
                  <a:lnTo>
                    <a:pt x="5662" y="2509"/>
                  </a:lnTo>
                  <a:lnTo>
                    <a:pt x="5605" y="2411"/>
                  </a:lnTo>
                  <a:lnTo>
                    <a:pt x="5535" y="2321"/>
                  </a:lnTo>
                  <a:lnTo>
                    <a:pt x="5455" y="2240"/>
                  </a:lnTo>
                  <a:lnTo>
                    <a:pt x="5366" y="2168"/>
                  </a:lnTo>
                  <a:lnTo>
                    <a:pt x="5266" y="2109"/>
                  </a:lnTo>
                  <a:lnTo>
                    <a:pt x="5213" y="2084"/>
                  </a:lnTo>
                  <a:lnTo>
                    <a:pt x="5160" y="2061"/>
                  </a:lnTo>
                  <a:lnTo>
                    <a:pt x="5049" y="2028"/>
                  </a:lnTo>
                  <a:lnTo>
                    <a:pt x="4935" y="2009"/>
                  </a:lnTo>
                  <a:lnTo>
                    <a:pt x="4822" y="2005"/>
                  </a:lnTo>
                  <a:lnTo>
                    <a:pt x="4708" y="2014"/>
                  </a:lnTo>
                  <a:lnTo>
                    <a:pt x="4597" y="2038"/>
                  </a:lnTo>
                  <a:lnTo>
                    <a:pt x="4489" y="2076"/>
                  </a:lnTo>
                  <a:lnTo>
                    <a:pt x="4386" y="2126"/>
                  </a:lnTo>
                  <a:lnTo>
                    <a:pt x="4335" y="2158"/>
                  </a:lnTo>
                  <a:lnTo>
                    <a:pt x="4331" y="2161"/>
                  </a:lnTo>
                  <a:lnTo>
                    <a:pt x="4331" y="2107"/>
                  </a:lnTo>
                  <a:lnTo>
                    <a:pt x="4329" y="2044"/>
                  </a:lnTo>
                  <a:lnTo>
                    <a:pt x="4312" y="1920"/>
                  </a:lnTo>
                  <a:lnTo>
                    <a:pt x="4279" y="1802"/>
                  </a:lnTo>
                  <a:lnTo>
                    <a:pt x="4232" y="1690"/>
                  </a:lnTo>
                  <a:lnTo>
                    <a:pt x="4168" y="1585"/>
                  </a:lnTo>
                  <a:lnTo>
                    <a:pt x="4092" y="1488"/>
                  </a:lnTo>
                  <a:lnTo>
                    <a:pt x="4003" y="1403"/>
                  </a:lnTo>
                  <a:lnTo>
                    <a:pt x="3902" y="1328"/>
                  </a:lnTo>
                  <a:lnTo>
                    <a:pt x="3847" y="1298"/>
                  </a:lnTo>
                  <a:lnTo>
                    <a:pt x="3791" y="1269"/>
                  </a:lnTo>
                  <a:lnTo>
                    <a:pt x="3675" y="1226"/>
                  </a:lnTo>
                  <a:lnTo>
                    <a:pt x="3554" y="1198"/>
                  </a:lnTo>
                  <a:lnTo>
                    <a:pt x="3431" y="1187"/>
                  </a:lnTo>
                  <a:lnTo>
                    <a:pt x="3309" y="1193"/>
                  </a:lnTo>
                  <a:lnTo>
                    <a:pt x="3190" y="1214"/>
                  </a:lnTo>
                  <a:lnTo>
                    <a:pt x="3071" y="1252"/>
                  </a:lnTo>
                  <a:lnTo>
                    <a:pt x="2959" y="1307"/>
                  </a:lnTo>
                  <a:lnTo>
                    <a:pt x="2906" y="1340"/>
                  </a:lnTo>
                  <a:lnTo>
                    <a:pt x="2902" y="1343"/>
                  </a:lnTo>
                  <a:lnTo>
                    <a:pt x="2896" y="1347"/>
                  </a:lnTo>
                  <a:lnTo>
                    <a:pt x="2892" y="1275"/>
                  </a:lnTo>
                  <a:lnTo>
                    <a:pt x="2869" y="1134"/>
                  </a:lnTo>
                  <a:lnTo>
                    <a:pt x="2833" y="998"/>
                  </a:lnTo>
                  <a:lnTo>
                    <a:pt x="2785" y="869"/>
                  </a:lnTo>
                  <a:lnTo>
                    <a:pt x="2726" y="746"/>
                  </a:lnTo>
                  <a:lnTo>
                    <a:pt x="2656" y="629"/>
                  </a:lnTo>
                  <a:lnTo>
                    <a:pt x="2574" y="521"/>
                  </a:lnTo>
                  <a:lnTo>
                    <a:pt x="2484" y="422"/>
                  </a:lnTo>
                  <a:lnTo>
                    <a:pt x="2385" y="330"/>
                  </a:lnTo>
                  <a:lnTo>
                    <a:pt x="2277" y="249"/>
                  </a:lnTo>
                  <a:lnTo>
                    <a:pt x="2162" y="179"/>
                  </a:lnTo>
                  <a:lnTo>
                    <a:pt x="2040" y="118"/>
                  </a:lnTo>
                  <a:lnTo>
                    <a:pt x="1913" y="69"/>
                  </a:lnTo>
                  <a:lnTo>
                    <a:pt x="1779" y="33"/>
                  </a:lnTo>
                  <a:lnTo>
                    <a:pt x="1641" y="10"/>
                  </a:lnTo>
                  <a:lnTo>
                    <a:pt x="1500" y="0"/>
                  </a:lnTo>
                  <a:lnTo>
                    <a:pt x="1428" y="0"/>
                  </a:lnTo>
                  <a:lnTo>
                    <a:pt x="1356" y="4"/>
                  </a:lnTo>
                  <a:lnTo>
                    <a:pt x="1215" y="22"/>
                  </a:lnTo>
                  <a:lnTo>
                    <a:pt x="1078" y="53"/>
                  </a:lnTo>
                  <a:lnTo>
                    <a:pt x="947" y="98"/>
                  </a:lnTo>
                  <a:lnTo>
                    <a:pt x="823" y="154"/>
                  </a:lnTo>
                  <a:lnTo>
                    <a:pt x="705" y="222"/>
                  </a:lnTo>
                  <a:lnTo>
                    <a:pt x="595" y="300"/>
                  </a:lnTo>
                  <a:lnTo>
                    <a:pt x="492" y="386"/>
                  </a:lnTo>
                  <a:lnTo>
                    <a:pt x="397" y="484"/>
                  </a:lnTo>
                  <a:lnTo>
                    <a:pt x="314" y="589"/>
                  </a:lnTo>
                  <a:lnTo>
                    <a:pt x="239" y="702"/>
                  </a:lnTo>
                  <a:lnTo>
                    <a:pt x="176" y="821"/>
                  </a:lnTo>
                  <a:lnTo>
                    <a:pt x="124" y="948"/>
                  </a:lnTo>
                  <a:lnTo>
                    <a:pt x="84" y="1080"/>
                  </a:lnTo>
                  <a:lnTo>
                    <a:pt x="56" y="1217"/>
                  </a:lnTo>
                  <a:lnTo>
                    <a:pt x="42" y="1358"/>
                  </a:lnTo>
                  <a:lnTo>
                    <a:pt x="40" y="1430"/>
                  </a:lnTo>
                  <a:lnTo>
                    <a:pt x="40" y="2632"/>
                  </a:lnTo>
                  <a:lnTo>
                    <a:pt x="42" y="2992"/>
                  </a:lnTo>
                  <a:lnTo>
                    <a:pt x="46" y="3352"/>
                  </a:lnTo>
                  <a:lnTo>
                    <a:pt x="49" y="3695"/>
                  </a:lnTo>
                  <a:lnTo>
                    <a:pt x="49" y="4388"/>
                  </a:lnTo>
                  <a:lnTo>
                    <a:pt x="42" y="4733"/>
                  </a:lnTo>
                  <a:lnTo>
                    <a:pt x="35" y="4931"/>
                  </a:lnTo>
                  <a:lnTo>
                    <a:pt x="22" y="5128"/>
                  </a:lnTo>
                  <a:lnTo>
                    <a:pt x="9" y="5323"/>
                  </a:lnTo>
                  <a:lnTo>
                    <a:pt x="0" y="5713"/>
                  </a:lnTo>
                  <a:lnTo>
                    <a:pt x="4" y="5909"/>
                  </a:lnTo>
                  <a:lnTo>
                    <a:pt x="17" y="6093"/>
                  </a:lnTo>
                  <a:lnTo>
                    <a:pt x="59" y="6462"/>
                  </a:lnTo>
                  <a:lnTo>
                    <a:pt x="117" y="6829"/>
                  </a:lnTo>
                  <a:lnTo>
                    <a:pt x="190" y="7192"/>
                  </a:lnTo>
                  <a:lnTo>
                    <a:pt x="235" y="7372"/>
                  </a:lnTo>
                  <a:lnTo>
                    <a:pt x="334" y="7771"/>
                  </a:lnTo>
                  <a:lnTo>
                    <a:pt x="442" y="8169"/>
                  </a:lnTo>
                  <a:lnTo>
                    <a:pt x="524" y="8477"/>
                  </a:lnTo>
                  <a:lnTo>
                    <a:pt x="643" y="8947"/>
                  </a:lnTo>
                  <a:lnTo>
                    <a:pt x="715" y="9262"/>
                  </a:lnTo>
                  <a:lnTo>
                    <a:pt x="746" y="9419"/>
                  </a:lnTo>
                  <a:lnTo>
                    <a:pt x="780" y="9650"/>
                  </a:lnTo>
                  <a:lnTo>
                    <a:pt x="832" y="10114"/>
                  </a:lnTo>
                  <a:lnTo>
                    <a:pt x="859" y="10577"/>
                  </a:lnTo>
                  <a:lnTo>
                    <a:pt x="867" y="11043"/>
                  </a:lnTo>
                  <a:lnTo>
                    <a:pt x="859" y="11276"/>
                  </a:lnTo>
                  <a:lnTo>
                    <a:pt x="859" y="11387"/>
                  </a:lnTo>
                  <a:lnTo>
                    <a:pt x="858" y="11423"/>
                  </a:lnTo>
                  <a:lnTo>
                    <a:pt x="854" y="11495"/>
                  </a:lnTo>
                  <a:lnTo>
                    <a:pt x="844" y="11681"/>
                  </a:lnTo>
                  <a:lnTo>
                    <a:pt x="836" y="11888"/>
                  </a:lnTo>
                  <a:lnTo>
                    <a:pt x="839" y="11995"/>
                  </a:lnTo>
                  <a:lnTo>
                    <a:pt x="849" y="12078"/>
                  </a:lnTo>
                  <a:lnTo>
                    <a:pt x="868" y="12142"/>
                  </a:lnTo>
                  <a:lnTo>
                    <a:pt x="898" y="12191"/>
                  </a:lnTo>
                  <a:lnTo>
                    <a:pt x="940" y="12228"/>
                  </a:lnTo>
                  <a:lnTo>
                    <a:pt x="966" y="12244"/>
                  </a:lnTo>
                  <a:lnTo>
                    <a:pt x="987" y="12254"/>
                  </a:lnTo>
                  <a:lnTo>
                    <a:pt x="1036" y="12267"/>
                  </a:lnTo>
                  <a:lnTo>
                    <a:pt x="1062" y="12268"/>
                  </a:lnTo>
                  <a:lnTo>
                    <a:pt x="7804" y="12268"/>
                  </a:lnTo>
                  <a:lnTo>
                    <a:pt x="7825" y="12267"/>
                  </a:lnTo>
                  <a:lnTo>
                    <a:pt x="7864" y="12260"/>
                  </a:lnTo>
                  <a:lnTo>
                    <a:pt x="7902" y="12244"/>
                  </a:lnTo>
                  <a:lnTo>
                    <a:pt x="7933" y="12222"/>
                  </a:lnTo>
                  <a:lnTo>
                    <a:pt x="7961" y="12195"/>
                  </a:lnTo>
                  <a:lnTo>
                    <a:pt x="7984" y="12162"/>
                  </a:lnTo>
                  <a:lnTo>
                    <a:pt x="7999" y="12126"/>
                  </a:lnTo>
                  <a:lnTo>
                    <a:pt x="8007" y="12086"/>
                  </a:lnTo>
                  <a:lnTo>
                    <a:pt x="8008" y="12065"/>
                  </a:lnTo>
                  <a:lnTo>
                    <a:pt x="8027" y="11767"/>
                  </a:lnTo>
                  <a:lnTo>
                    <a:pt x="8081" y="11174"/>
                  </a:lnTo>
                  <a:lnTo>
                    <a:pt x="8159" y="10583"/>
                  </a:lnTo>
                  <a:lnTo>
                    <a:pt x="8257" y="9995"/>
                  </a:lnTo>
                  <a:lnTo>
                    <a:pt x="8315" y="9703"/>
                  </a:lnTo>
                  <a:lnTo>
                    <a:pt x="8397" y="9228"/>
                  </a:lnTo>
                  <a:lnTo>
                    <a:pt x="8502" y="8566"/>
                  </a:lnTo>
                  <a:lnTo>
                    <a:pt x="8554" y="8165"/>
                  </a:lnTo>
                  <a:lnTo>
                    <a:pt x="8571" y="7980"/>
                  </a:lnTo>
                  <a:lnTo>
                    <a:pt x="8582" y="7848"/>
                  </a:lnTo>
                  <a:lnTo>
                    <a:pt x="8594" y="7584"/>
                  </a:lnTo>
                  <a:lnTo>
                    <a:pt x="8588" y="7320"/>
                  </a:lnTo>
                  <a:lnTo>
                    <a:pt x="8567" y="7057"/>
                  </a:lnTo>
                  <a:lnTo>
                    <a:pt x="8549" y="6926"/>
                  </a:lnTo>
                  <a:lnTo>
                    <a:pt x="8528" y="6798"/>
                  </a:lnTo>
                  <a:lnTo>
                    <a:pt x="8505" y="6671"/>
                  </a:lnTo>
                  <a:close/>
                  <a:moveTo>
                    <a:pt x="8164" y="7946"/>
                  </a:moveTo>
                  <a:lnTo>
                    <a:pt x="8146" y="8123"/>
                  </a:lnTo>
                  <a:lnTo>
                    <a:pt x="8096" y="8515"/>
                  </a:lnTo>
                  <a:lnTo>
                    <a:pt x="7992" y="9164"/>
                  </a:lnTo>
                  <a:lnTo>
                    <a:pt x="7912" y="9632"/>
                  </a:lnTo>
                  <a:lnTo>
                    <a:pt x="7858" y="9909"/>
                  </a:lnTo>
                  <a:lnTo>
                    <a:pt x="7766" y="10464"/>
                  </a:lnTo>
                  <a:lnTo>
                    <a:pt x="7690" y="11020"/>
                  </a:lnTo>
                  <a:lnTo>
                    <a:pt x="7630" y="11578"/>
                  </a:lnTo>
                  <a:lnTo>
                    <a:pt x="7605" y="11859"/>
                  </a:lnTo>
                  <a:lnTo>
                    <a:pt x="1247" y="11859"/>
                  </a:lnTo>
                  <a:lnTo>
                    <a:pt x="1254" y="11663"/>
                  </a:lnTo>
                  <a:lnTo>
                    <a:pt x="1262" y="11519"/>
                  </a:lnTo>
                  <a:lnTo>
                    <a:pt x="1267" y="11432"/>
                  </a:lnTo>
                  <a:lnTo>
                    <a:pt x="1268" y="11388"/>
                  </a:lnTo>
                  <a:lnTo>
                    <a:pt x="1268" y="11277"/>
                  </a:lnTo>
                  <a:lnTo>
                    <a:pt x="1274" y="11034"/>
                  </a:lnTo>
                  <a:lnTo>
                    <a:pt x="1267" y="10549"/>
                  </a:lnTo>
                  <a:lnTo>
                    <a:pt x="1236" y="10065"/>
                  </a:lnTo>
                  <a:lnTo>
                    <a:pt x="1183" y="9583"/>
                  </a:lnTo>
                  <a:lnTo>
                    <a:pt x="1147" y="9343"/>
                  </a:lnTo>
                  <a:lnTo>
                    <a:pt x="1116" y="9180"/>
                  </a:lnTo>
                  <a:lnTo>
                    <a:pt x="1042" y="8856"/>
                  </a:lnTo>
                  <a:lnTo>
                    <a:pt x="921" y="8376"/>
                  </a:lnTo>
                  <a:lnTo>
                    <a:pt x="836" y="8062"/>
                  </a:lnTo>
                  <a:lnTo>
                    <a:pt x="730" y="7670"/>
                  </a:lnTo>
                  <a:lnTo>
                    <a:pt x="632" y="7277"/>
                  </a:lnTo>
                  <a:lnTo>
                    <a:pt x="590" y="7106"/>
                  </a:lnTo>
                  <a:lnTo>
                    <a:pt x="520" y="6760"/>
                  </a:lnTo>
                  <a:lnTo>
                    <a:pt x="464" y="6413"/>
                  </a:lnTo>
                  <a:lnTo>
                    <a:pt x="425" y="6063"/>
                  </a:lnTo>
                  <a:lnTo>
                    <a:pt x="413" y="5886"/>
                  </a:lnTo>
                  <a:lnTo>
                    <a:pt x="407" y="5703"/>
                  </a:lnTo>
                  <a:lnTo>
                    <a:pt x="416" y="5337"/>
                  </a:lnTo>
                  <a:lnTo>
                    <a:pt x="430" y="5154"/>
                  </a:lnTo>
                  <a:lnTo>
                    <a:pt x="442" y="4949"/>
                  </a:lnTo>
                  <a:lnTo>
                    <a:pt x="451" y="4745"/>
                  </a:lnTo>
                  <a:lnTo>
                    <a:pt x="458" y="4395"/>
                  </a:lnTo>
                  <a:lnTo>
                    <a:pt x="458" y="3693"/>
                  </a:lnTo>
                  <a:lnTo>
                    <a:pt x="455" y="3348"/>
                  </a:lnTo>
                  <a:lnTo>
                    <a:pt x="451" y="2989"/>
                  </a:lnTo>
                  <a:lnTo>
                    <a:pt x="449" y="2632"/>
                  </a:lnTo>
                  <a:lnTo>
                    <a:pt x="449" y="1430"/>
                  </a:lnTo>
                  <a:lnTo>
                    <a:pt x="451" y="1379"/>
                  </a:lnTo>
                  <a:lnTo>
                    <a:pt x="461" y="1275"/>
                  </a:lnTo>
                  <a:lnTo>
                    <a:pt x="481" y="1175"/>
                  </a:lnTo>
                  <a:lnTo>
                    <a:pt x="511" y="1079"/>
                  </a:lnTo>
                  <a:lnTo>
                    <a:pt x="550" y="988"/>
                  </a:lnTo>
                  <a:lnTo>
                    <a:pt x="597" y="900"/>
                  </a:lnTo>
                  <a:lnTo>
                    <a:pt x="652" y="820"/>
                  </a:lnTo>
                  <a:lnTo>
                    <a:pt x="714" y="743"/>
                  </a:lnTo>
                  <a:lnTo>
                    <a:pt x="783" y="674"/>
                  </a:lnTo>
                  <a:lnTo>
                    <a:pt x="859" y="612"/>
                  </a:lnTo>
                  <a:lnTo>
                    <a:pt x="941" y="556"/>
                  </a:lnTo>
                  <a:lnTo>
                    <a:pt x="1028" y="510"/>
                  </a:lnTo>
                  <a:lnTo>
                    <a:pt x="1120" y="471"/>
                  </a:lnTo>
                  <a:lnTo>
                    <a:pt x="1215" y="441"/>
                  </a:lnTo>
                  <a:lnTo>
                    <a:pt x="1316" y="421"/>
                  </a:lnTo>
                  <a:lnTo>
                    <a:pt x="1418" y="409"/>
                  </a:lnTo>
                  <a:lnTo>
                    <a:pt x="1471" y="409"/>
                  </a:lnTo>
                  <a:lnTo>
                    <a:pt x="1523" y="409"/>
                  </a:lnTo>
                  <a:lnTo>
                    <a:pt x="1626" y="421"/>
                  </a:lnTo>
                  <a:lnTo>
                    <a:pt x="1726" y="441"/>
                  </a:lnTo>
                  <a:lnTo>
                    <a:pt x="1822" y="471"/>
                  </a:lnTo>
                  <a:lnTo>
                    <a:pt x="1914" y="510"/>
                  </a:lnTo>
                  <a:lnTo>
                    <a:pt x="2001" y="556"/>
                  </a:lnTo>
                  <a:lnTo>
                    <a:pt x="2083" y="612"/>
                  </a:lnTo>
                  <a:lnTo>
                    <a:pt x="2158" y="674"/>
                  </a:lnTo>
                  <a:lnTo>
                    <a:pt x="2227" y="743"/>
                  </a:lnTo>
                  <a:lnTo>
                    <a:pt x="2290" y="820"/>
                  </a:lnTo>
                  <a:lnTo>
                    <a:pt x="2345" y="900"/>
                  </a:lnTo>
                  <a:lnTo>
                    <a:pt x="2392" y="988"/>
                  </a:lnTo>
                  <a:lnTo>
                    <a:pt x="2431" y="1079"/>
                  </a:lnTo>
                  <a:lnTo>
                    <a:pt x="2460" y="1175"/>
                  </a:lnTo>
                  <a:lnTo>
                    <a:pt x="2481" y="1275"/>
                  </a:lnTo>
                  <a:lnTo>
                    <a:pt x="2491" y="1379"/>
                  </a:lnTo>
                  <a:lnTo>
                    <a:pt x="2491" y="1430"/>
                  </a:lnTo>
                  <a:lnTo>
                    <a:pt x="2491" y="4499"/>
                  </a:lnTo>
                  <a:lnTo>
                    <a:pt x="2493" y="4519"/>
                  </a:lnTo>
                  <a:lnTo>
                    <a:pt x="2502" y="4559"/>
                  </a:lnTo>
                  <a:lnTo>
                    <a:pt x="2516" y="4595"/>
                  </a:lnTo>
                  <a:lnTo>
                    <a:pt x="2539" y="4628"/>
                  </a:lnTo>
                  <a:lnTo>
                    <a:pt x="2566" y="4656"/>
                  </a:lnTo>
                  <a:lnTo>
                    <a:pt x="2599" y="4679"/>
                  </a:lnTo>
                  <a:lnTo>
                    <a:pt x="2635" y="4693"/>
                  </a:lnTo>
                  <a:lnTo>
                    <a:pt x="2676" y="4702"/>
                  </a:lnTo>
                  <a:lnTo>
                    <a:pt x="2696" y="4703"/>
                  </a:lnTo>
                  <a:lnTo>
                    <a:pt x="2717" y="4702"/>
                  </a:lnTo>
                  <a:lnTo>
                    <a:pt x="2758" y="4693"/>
                  </a:lnTo>
                  <a:lnTo>
                    <a:pt x="2794" y="4679"/>
                  </a:lnTo>
                  <a:lnTo>
                    <a:pt x="2827" y="4656"/>
                  </a:lnTo>
                  <a:lnTo>
                    <a:pt x="2854" y="4628"/>
                  </a:lnTo>
                  <a:lnTo>
                    <a:pt x="2876" y="4595"/>
                  </a:lnTo>
                  <a:lnTo>
                    <a:pt x="2892" y="4559"/>
                  </a:lnTo>
                  <a:lnTo>
                    <a:pt x="2900" y="4519"/>
                  </a:lnTo>
                  <a:lnTo>
                    <a:pt x="2900" y="4499"/>
                  </a:lnTo>
                  <a:lnTo>
                    <a:pt x="2900" y="2107"/>
                  </a:lnTo>
                  <a:lnTo>
                    <a:pt x="2902" y="2076"/>
                  </a:lnTo>
                  <a:lnTo>
                    <a:pt x="2909" y="2012"/>
                  </a:lnTo>
                  <a:lnTo>
                    <a:pt x="2925" y="1952"/>
                  </a:lnTo>
                  <a:lnTo>
                    <a:pt x="2948" y="1893"/>
                  </a:lnTo>
                  <a:lnTo>
                    <a:pt x="2976" y="1838"/>
                  </a:lnTo>
                  <a:lnTo>
                    <a:pt x="3014" y="1786"/>
                  </a:lnTo>
                  <a:lnTo>
                    <a:pt x="3056" y="1740"/>
                  </a:lnTo>
                  <a:lnTo>
                    <a:pt x="3105" y="1700"/>
                  </a:lnTo>
                  <a:lnTo>
                    <a:pt x="3130" y="1681"/>
                  </a:lnTo>
                  <a:lnTo>
                    <a:pt x="3158" y="1664"/>
                  </a:lnTo>
                  <a:lnTo>
                    <a:pt x="3214" y="1635"/>
                  </a:lnTo>
                  <a:lnTo>
                    <a:pt x="3274" y="1615"/>
                  </a:lnTo>
                  <a:lnTo>
                    <a:pt x="3335" y="1602"/>
                  </a:lnTo>
                  <a:lnTo>
                    <a:pt x="3397" y="1596"/>
                  </a:lnTo>
                  <a:lnTo>
                    <a:pt x="3460" y="1599"/>
                  </a:lnTo>
                  <a:lnTo>
                    <a:pt x="3522" y="1608"/>
                  </a:lnTo>
                  <a:lnTo>
                    <a:pt x="3582" y="1626"/>
                  </a:lnTo>
                  <a:lnTo>
                    <a:pt x="3613" y="1638"/>
                  </a:lnTo>
                  <a:lnTo>
                    <a:pt x="3647" y="1654"/>
                  </a:lnTo>
                  <a:lnTo>
                    <a:pt x="3712" y="1693"/>
                  </a:lnTo>
                  <a:lnTo>
                    <a:pt x="3768" y="1740"/>
                  </a:lnTo>
                  <a:lnTo>
                    <a:pt x="3817" y="1796"/>
                  </a:lnTo>
                  <a:lnTo>
                    <a:pt x="3857" y="1857"/>
                  </a:lnTo>
                  <a:lnTo>
                    <a:pt x="3889" y="1924"/>
                  </a:lnTo>
                  <a:lnTo>
                    <a:pt x="3911" y="1995"/>
                  </a:lnTo>
                  <a:lnTo>
                    <a:pt x="3922" y="2070"/>
                  </a:lnTo>
                  <a:lnTo>
                    <a:pt x="3922" y="2107"/>
                  </a:lnTo>
                  <a:lnTo>
                    <a:pt x="3922" y="4703"/>
                  </a:lnTo>
                  <a:lnTo>
                    <a:pt x="3924" y="4723"/>
                  </a:lnTo>
                  <a:lnTo>
                    <a:pt x="3931" y="4764"/>
                  </a:lnTo>
                  <a:lnTo>
                    <a:pt x="3947" y="4800"/>
                  </a:lnTo>
                  <a:lnTo>
                    <a:pt x="3968" y="4833"/>
                  </a:lnTo>
                  <a:lnTo>
                    <a:pt x="3997" y="4860"/>
                  </a:lnTo>
                  <a:lnTo>
                    <a:pt x="4029" y="4883"/>
                  </a:lnTo>
                  <a:lnTo>
                    <a:pt x="4066" y="4898"/>
                  </a:lnTo>
                  <a:lnTo>
                    <a:pt x="4105" y="4906"/>
                  </a:lnTo>
                  <a:lnTo>
                    <a:pt x="4126" y="4908"/>
                  </a:lnTo>
                  <a:lnTo>
                    <a:pt x="4148" y="4906"/>
                  </a:lnTo>
                  <a:lnTo>
                    <a:pt x="4187" y="4898"/>
                  </a:lnTo>
                  <a:lnTo>
                    <a:pt x="4224" y="4883"/>
                  </a:lnTo>
                  <a:lnTo>
                    <a:pt x="4257" y="4860"/>
                  </a:lnTo>
                  <a:lnTo>
                    <a:pt x="4285" y="4833"/>
                  </a:lnTo>
                  <a:lnTo>
                    <a:pt x="4306" y="4800"/>
                  </a:lnTo>
                  <a:lnTo>
                    <a:pt x="4322" y="4764"/>
                  </a:lnTo>
                  <a:lnTo>
                    <a:pt x="4331" y="4723"/>
                  </a:lnTo>
                  <a:lnTo>
                    <a:pt x="4331" y="4703"/>
                  </a:lnTo>
                  <a:lnTo>
                    <a:pt x="4331" y="2926"/>
                  </a:lnTo>
                  <a:lnTo>
                    <a:pt x="4332" y="2894"/>
                  </a:lnTo>
                  <a:lnTo>
                    <a:pt x="4339" y="2831"/>
                  </a:lnTo>
                  <a:lnTo>
                    <a:pt x="4355" y="2769"/>
                  </a:lnTo>
                  <a:lnTo>
                    <a:pt x="4378" y="2711"/>
                  </a:lnTo>
                  <a:lnTo>
                    <a:pt x="4407" y="2656"/>
                  </a:lnTo>
                  <a:lnTo>
                    <a:pt x="4443" y="2604"/>
                  </a:lnTo>
                  <a:lnTo>
                    <a:pt x="4486" y="2558"/>
                  </a:lnTo>
                  <a:lnTo>
                    <a:pt x="4534" y="2516"/>
                  </a:lnTo>
                  <a:lnTo>
                    <a:pt x="4560" y="2499"/>
                  </a:lnTo>
                  <a:lnTo>
                    <a:pt x="4587" y="2482"/>
                  </a:lnTo>
                  <a:lnTo>
                    <a:pt x="4645" y="2453"/>
                  </a:lnTo>
                  <a:lnTo>
                    <a:pt x="4704" y="2433"/>
                  </a:lnTo>
                  <a:lnTo>
                    <a:pt x="4765" y="2420"/>
                  </a:lnTo>
                  <a:lnTo>
                    <a:pt x="4827" y="2414"/>
                  </a:lnTo>
                  <a:lnTo>
                    <a:pt x="4889" y="2416"/>
                  </a:lnTo>
                  <a:lnTo>
                    <a:pt x="4953" y="2426"/>
                  </a:lnTo>
                  <a:lnTo>
                    <a:pt x="5013" y="2443"/>
                  </a:lnTo>
                  <a:lnTo>
                    <a:pt x="5043" y="2456"/>
                  </a:lnTo>
                  <a:lnTo>
                    <a:pt x="5078" y="2472"/>
                  </a:lnTo>
                  <a:lnTo>
                    <a:pt x="5141" y="2511"/>
                  </a:lnTo>
                  <a:lnTo>
                    <a:pt x="5199" y="2558"/>
                  </a:lnTo>
                  <a:lnTo>
                    <a:pt x="5248" y="2613"/>
                  </a:lnTo>
                  <a:lnTo>
                    <a:pt x="5288" y="2675"/>
                  </a:lnTo>
                  <a:lnTo>
                    <a:pt x="5318" y="2741"/>
                  </a:lnTo>
                  <a:lnTo>
                    <a:pt x="5340" y="2813"/>
                  </a:lnTo>
                  <a:lnTo>
                    <a:pt x="5351" y="2887"/>
                  </a:lnTo>
                  <a:lnTo>
                    <a:pt x="5353" y="2926"/>
                  </a:lnTo>
                  <a:lnTo>
                    <a:pt x="5353" y="5112"/>
                  </a:lnTo>
                  <a:lnTo>
                    <a:pt x="5353" y="5132"/>
                  </a:lnTo>
                  <a:lnTo>
                    <a:pt x="5361" y="5173"/>
                  </a:lnTo>
                  <a:lnTo>
                    <a:pt x="5377" y="5209"/>
                  </a:lnTo>
                  <a:lnTo>
                    <a:pt x="5399" y="5242"/>
                  </a:lnTo>
                  <a:lnTo>
                    <a:pt x="5426" y="5269"/>
                  </a:lnTo>
                  <a:lnTo>
                    <a:pt x="5459" y="5291"/>
                  </a:lnTo>
                  <a:lnTo>
                    <a:pt x="5495" y="5307"/>
                  </a:lnTo>
                  <a:lnTo>
                    <a:pt x="5535" y="5315"/>
                  </a:lnTo>
                  <a:lnTo>
                    <a:pt x="5557" y="5315"/>
                  </a:lnTo>
                  <a:lnTo>
                    <a:pt x="5577" y="5315"/>
                  </a:lnTo>
                  <a:lnTo>
                    <a:pt x="5618" y="5307"/>
                  </a:lnTo>
                  <a:lnTo>
                    <a:pt x="5653" y="5291"/>
                  </a:lnTo>
                  <a:lnTo>
                    <a:pt x="5687" y="5269"/>
                  </a:lnTo>
                  <a:lnTo>
                    <a:pt x="5714" y="5242"/>
                  </a:lnTo>
                  <a:lnTo>
                    <a:pt x="5737" y="5209"/>
                  </a:lnTo>
                  <a:lnTo>
                    <a:pt x="5751" y="5173"/>
                  </a:lnTo>
                  <a:lnTo>
                    <a:pt x="5760" y="5132"/>
                  </a:lnTo>
                  <a:lnTo>
                    <a:pt x="5761" y="5112"/>
                  </a:lnTo>
                  <a:lnTo>
                    <a:pt x="5761" y="3539"/>
                  </a:lnTo>
                  <a:lnTo>
                    <a:pt x="5761" y="3506"/>
                  </a:lnTo>
                  <a:lnTo>
                    <a:pt x="5770" y="3444"/>
                  </a:lnTo>
                  <a:lnTo>
                    <a:pt x="5784" y="3382"/>
                  </a:lnTo>
                  <a:lnTo>
                    <a:pt x="5807" y="3325"/>
                  </a:lnTo>
                  <a:lnTo>
                    <a:pt x="5838" y="3270"/>
                  </a:lnTo>
                  <a:lnTo>
                    <a:pt x="5874" y="3218"/>
                  </a:lnTo>
                  <a:lnTo>
                    <a:pt x="5915" y="3172"/>
                  </a:lnTo>
                  <a:lnTo>
                    <a:pt x="5964" y="3130"/>
                  </a:lnTo>
                  <a:lnTo>
                    <a:pt x="5990" y="3111"/>
                  </a:lnTo>
                  <a:lnTo>
                    <a:pt x="6018" y="3096"/>
                  </a:lnTo>
                  <a:lnTo>
                    <a:pt x="6075" y="3067"/>
                  </a:lnTo>
                  <a:lnTo>
                    <a:pt x="6134" y="3047"/>
                  </a:lnTo>
                  <a:lnTo>
                    <a:pt x="6195" y="3034"/>
                  </a:lnTo>
                  <a:lnTo>
                    <a:pt x="6258" y="3028"/>
                  </a:lnTo>
                  <a:lnTo>
                    <a:pt x="6320" y="3029"/>
                  </a:lnTo>
                  <a:lnTo>
                    <a:pt x="6382" y="3039"/>
                  </a:lnTo>
                  <a:lnTo>
                    <a:pt x="6444" y="3057"/>
                  </a:lnTo>
                  <a:lnTo>
                    <a:pt x="6472" y="3068"/>
                  </a:lnTo>
                  <a:lnTo>
                    <a:pt x="6507" y="3085"/>
                  </a:lnTo>
                  <a:lnTo>
                    <a:pt x="6572" y="3124"/>
                  </a:lnTo>
                  <a:lnTo>
                    <a:pt x="6628" y="3172"/>
                  </a:lnTo>
                  <a:lnTo>
                    <a:pt x="6677" y="3227"/>
                  </a:lnTo>
                  <a:lnTo>
                    <a:pt x="6717" y="3289"/>
                  </a:lnTo>
                  <a:lnTo>
                    <a:pt x="6749" y="3355"/>
                  </a:lnTo>
                  <a:lnTo>
                    <a:pt x="6770" y="3427"/>
                  </a:lnTo>
                  <a:lnTo>
                    <a:pt x="6782" y="3500"/>
                  </a:lnTo>
                  <a:lnTo>
                    <a:pt x="6782" y="3539"/>
                  </a:lnTo>
                  <a:lnTo>
                    <a:pt x="6782" y="5520"/>
                  </a:lnTo>
                  <a:lnTo>
                    <a:pt x="6783" y="5541"/>
                  </a:lnTo>
                  <a:lnTo>
                    <a:pt x="6792" y="5582"/>
                  </a:lnTo>
                  <a:lnTo>
                    <a:pt x="6806" y="5618"/>
                  </a:lnTo>
                  <a:lnTo>
                    <a:pt x="6829" y="5651"/>
                  </a:lnTo>
                  <a:lnTo>
                    <a:pt x="6857" y="5678"/>
                  </a:lnTo>
                  <a:lnTo>
                    <a:pt x="6890" y="5700"/>
                  </a:lnTo>
                  <a:lnTo>
                    <a:pt x="6926" y="5716"/>
                  </a:lnTo>
                  <a:lnTo>
                    <a:pt x="6966" y="5724"/>
                  </a:lnTo>
                  <a:lnTo>
                    <a:pt x="6986" y="5724"/>
                  </a:lnTo>
                  <a:lnTo>
                    <a:pt x="7008" y="5724"/>
                  </a:lnTo>
                  <a:lnTo>
                    <a:pt x="7048" y="5716"/>
                  </a:lnTo>
                  <a:lnTo>
                    <a:pt x="7084" y="5700"/>
                  </a:lnTo>
                  <a:lnTo>
                    <a:pt x="7117" y="5678"/>
                  </a:lnTo>
                  <a:lnTo>
                    <a:pt x="7145" y="5651"/>
                  </a:lnTo>
                  <a:lnTo>
                    <a:pt x="7166" y="5618"/>
                  </a:lnTo>
                  <a:lnTo>
                    <a:pt x="7182" y="5582"/>
                  </a:lnTo>
                  <a:lnTo>
                    <a:pt x="7191" y="5541"/>
                  </a:lnTo>
                  <a:lnTo>
                    <a:pt x="7191" y="5520"/>
                  </a:lnTo>
                  <a:lnTo>
                    <a:pt x="7191" y="4908"/>
                  </a:lnTo>
                  <a:lnTo>
                    <a:pt x="7395" y="4908"/>
                  </a:lnTo>
                  <a:lnTo>
                    <a:pt x="7417" y="4906"/>
                  </a:lnTo>
                  <a:lnTo>
                    <a:pt x="7457" y="4898"/>
                  </a:lnTo>
                  <a:lnTo>
                    <a:pt x="7493" y="4883"/>
                  </a:lnTo>
                  <a:lnTo>
                    <a:pt x="7526" y="4860"/>
                  </a:lnTo>
                  <a:lnTo>
                    <a:pt x="7553" y="4833"/>
                  </a:lnTo>
                  <a:lnTo>
                    <a:pt x="7575" y="4800"/>
                  </a:lnTo>
                  <a:lnTo>
                    <a:pt x="7591" y="4764"/>
                  </a:lnTo>
                  <a:lnTo>
                    <a:pt x="7599" y="4723"/>
                  </a:lnTo>
                  <a:lnTo>
                    <a:pt x="7599" y="4703"/>
                  </a:lnTo>
                  <a:lnTo>
                    <a:pt x="7599" y="4682"/>
                  </a:lnTo>
                  <a:lnTo>
                    <a:pt x="7591" y="4641"/>
                  </a:lnTo>
                  <a:lnTo>
                    <a:pt x="7575" y="4605"/>
                  </a:lnTo>
                  <a:lnTo>
                    <a:pt x="7553" y="4572"/>
                  </a:lnTo>
                  <a:lnTo>
                    <a:pt x="7526" y="4545"/>
                  </a:lnTo>
                  <a:lnTo>
                    <a:pt x="7493" y="4523"/>
                  </a:lnTo>
                  <a:lnTo>
                    <a:pt x="7457" y="4507"/>
                  </a:lnTo>
                  <a:lnTo>
                    <a:pt x="7417" y="4499"/>
                  </a:lnTo>
                  <a:lnTo>
                    <a:pt x="7395" y="4499"/>
                  </a:lnTo>
                  <a:lnTo>
                    <a:pt x="7191" y="4499"/>
                  </a:lnTo>
                  <a:lnTo>
                    <a:pt x="7191" y="4304"/>
                  </a:lnTo>
                  <a:lnTo>
                    <a:pt x="7192" y="4277"/>
                  </a:lnTo>
                  <a:lnTo>
                    <a:pt x="7198" y="4225"/>
                  </a:lnTo>
                  <a:lnTo>
                    <a:pt x="7219" y="4150"/>
                  </a:lnTo>
                  <a:lnTo>
                    <a:pt x="7270" y="4061"/>
                  </a:lnTo>
                  <a:lnTo>
                    <a:pt x="7322" y="4003"/>
                  </a:lnTo>
                  <a:lnTo>
                    <a:pt x="7362" y="3970"/>
                  </a:lnTo>
                  <a:lnTo>
                    <a:pt x="7385" y="3956"/>
                  </a:lnTo>
                  <a:lnTo>
                    <a:pt x="7408" y="3943"/>
                  </a:lnTo>
                  <a:lnTo>
                    <a:pt x="7455" y="3921"/>
                  </a:lnTo>
                  <a:lnTo>
                    <a:pt x="7530" y="3899"/>
                  </a:lnTo>
                  <a:lnTo>
                    <a:pt x="7632" y="3894"/>
                  </a:lnTo>
                  <a:lnTo>
                    <a:pt x="7709" y="3909"/>
                  </a:lnTo>
                  <a:lnTo>
                    <a:pt x="7758" y="3927"/>
                  </a:lnTo>
                  <a:lnTo>
                    <a:pt x="7782" y="3938"/>
                  </a:lnTo>
                  <a:lnTo>
                    <a:pt x="7808" y="3951"/>
                  </a:lnTo>
                  <a:lnTo>
                    <a:pt x="7856" y="3984"/>
                  </a:lnTo>
                  <a:lnTo>
                    <a:pt x="7896" y="4022"/>
                  </a:lnTo>
                  <a:lnTo>
                    <a:pt x="7932" y="4065"/>
                  </a:lnTo>
                  <a:lnTo>
                    <a:pt x="7962" y="4113"/>
                  </a:lnTo>
                  <a:lnTo>
                    <a:pt x="7984" y="4164"/>
                  </a:lnTo>
                  <a:lnTo>
                    <a:pt x="7999" y="4218"/>
                  </a:lnTo>
                  <a:lnTo>
                    <a:pt x="8008" y="4275"/>
                  </a:lnTo>
                  <a:lnTo>
                    <a:pt x="8008" y="4304"/>
                  </a:lnTo>
                  <a:lnTo>
                    <a:pt x="8008" y="5929"/>
                  </a:lnTo>
                  <a:lnTo>
                    <a:pt x="8011" y="6031"/>
                  </a:lnTo>
                  <a:lnTo>
                    <a:pt x="8027" y="6236"/>
                  </a:lnTo>
                  <a:lnTo>
                    <a:pt x="8050" y="6440"/>
                  </a:lnTo>
                  <a:lnTo>
                    <a:pt x="8083" y="6642"/>
                  </a:lnTo>
                  <a:lnTo>
                    <a:pt x="8103" y="6743"/>
                  </a:lnTo>
                  <a:lnTo>
                    <a:pt x="8125" y="6867"/>
                  </a:lnTo>
                  <a:lnTo>
                    <a:pt x="8145" y="6991"/>
                  </a:lnTo>
                  <a:lnTo>
                    <a:pt x="8162" y="7109"/>
                  </a:lnTo>
                  <a:lnTo>
                    <a:pt x="8181" y="7348"/>
                  </a:lnTo>
                  <a:lnTo>
                    <a:pt x="8185" y="7587"/>
                  </a:lnTo>
                  <a:lnTo>
                    <a:pt x="8175" y="7826"/>
                  </a:lnTo>
                  <a:lnTo>
                    <a:pt x="8164" y="79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6565622" y="6111603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860" y="6075893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/>
          <p:nvPr/>
        </p:nvCxnSpPr>
        <p:spPr>
          <a:xfrm>
            <a:off x="4709129" y="2716820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BF635A7-4723-4540-A98E-20EEEEA91796}"/>
              </a:ext>
            </a:extLst>
          </p:cNvPr>
          <p:cNvSpPr/>
          <p:nvPr/>
        </p:nvSpPr>
        <p:spPr>
          <a:xfrm>
            <a:off x="4771602" y="822550"/>
            <a:ext cx="3210348" cy="143231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갤러리에서 불러올 사진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4716779" y="4495485"/>
            <a:ext cx="61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비교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705CC1A-D955-4D71-88E9-66FAF315C7A2}"/>
              </a:ext>
            </a:extLst>
          </p:cNvPr>
          <p:cNvSpPr/>
          <p:nvPr/>
        </p:nvSpPr>
        <p:spPr>
          <a:xfrm>
            <a:off x="4763209" y="477824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이전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각도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263DDD74-828A-4F31-8428-50A85FACD4E3}"/>
              </a:ext>
            </a:extLst>
          </p:cNvPr>
          <p:cNvSpPr/>
          <p:nvPr/>
        </p:nvSpPr>
        <p:spPr>
          <a:xfrm>
            <a:off x="4763209" y="536825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이후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각도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0C4FEE75-65F4-4068-8574-2849953088DF}"/>
              </a:ext>
            </a:extLst>
          </p:cNvPr>
          <p:cNvCxnSpPr/>
          <p:nvPr/>
        </p:nvCxnSpPr>
        <p:spPr>
          <a:xfrm>
            <a:off x="4699798" y="4495485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15C9E468-722B-4664-8770-C1C12A99F2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019" y="1881718"/>
            <a:ext cx="3733800" cy="4267200"/>
          </a:xfrm>
          <a:prstGeom prst="rect">
            <a:avLst/>
          </a:prstGeom>
        </p:spPr>
      </p:pic>
      <p:grpSp>
        <p:nvGrpSpPr>
          <p:cNvPr id="87" name="그룹 86">
            <a:extLst>
              <a:ext uri="{FF2B5EF4-FFF2-40B4-BE49-F238E27FC236}">
                <a16:creationId xmlns:a16="http://schemas.microsoft.com/office/drawing/2014/main" id="{B2E6A8BE-56A1-4190-A6F0-88DCFCCCB713}"/>
              </a:ext>
            </a:extLst>
          </p:cNvPr>
          <p:cNvGrpSpPr/>
          <p:nvPr/>
        </p:nvGrpSpPr>
        <p:grpSpPr>
          <a:xfrm>
            <a:off x="4728337" y="2770465"/>
            <a:ext cx="3032716" cy="1644424"/>
            <a:chOff x="4688009" y="4262449"/>
            <a:chExt cx="3032716" cy="1644424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B82C5B1-4FBD-42E2-901A-4E13FD0B6954}"/>
                </a:ext>
              </a:extLst>
            </p:cNvPr>
            <p:cNvSpPr txBox="1"/>
            <p:nvPr/>
          </p:nvSpPr>
          <p:spPr>
            <a:xfrm>
              <a:off x="4688009" y="4262449"/>
              <a:ext cx="9121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설문조사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81C4BC7-A9BE-48E0-91ED-BF9B26065B45}"/>
                </a:ext>
              </a:extLst>
            </p:cNvPr>
            <p:cNvSpPr txBox="1"/>
            <p:nvPr/>
          </p:nvSpPr>
          <p:spPr>
            <a:xfrm>
              <a:off x="5046876" y="4773776"/>
              <a:ext cx="26738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/>
                <a:t>81</a:t>
              </a:r>
              <a:r>
                <a:rPr lang="en-US" altLang="ko-KR" sz="3600" b="1" dirty="0">
                  <a:solidFill>
                    <a:srgbClr val="365E77"/>
                  </a:solidFill>
                </a:rPr>
                <a:t>%</a:t>
              </a:r>
              <a:endParaRPr lang="ko-KR" altLang="en-US" sz="3600" b="1" dirty="0">
                <a:solidFill>
                  <a:srgbClr val="365E77"/>
                </a:solidFill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D3059C9-539A-44DF-850F-83D145732AA3}"/>
                </a:ext>
              </a:extLst>
            </p:cNvPr>
            <p:cNvSpPr txBox="1"/>
            <p:nvPr/>
          </p:nvSpPr>
          <p:spPr>
            <a:xfrm>
              <a:off x="5342059" y="4607590"/>
              <a:ext cx="20635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 err="1"/>
                <a:t>무지외반증</a:t>
              </a:r>
              <a:r>
                <a:rPr lang="ko-KR" altLang="en-US" sz="1200" b="1" dirty="0"/>
                <a:t> </a:t>
              </a:r>
              <a:r>
                <a:rPr lang="ko-KR" altLang="en-US" sz="1200" b="1" dirty="0">
                  <a:solidFill>
                    <a:srgbClr val="FF0000"/>
                  </a:solidFill>
                </a:rPr>
                <a:t>가능성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DDB51FAC-6C35-44E8-B803-62A43DFFE3C7}"/>
                </a:ext>
              </a:extLst>
            </p:cNvPr>
            <p:cNvSpPr/>
            <p:nvPr/>
          </p:nvSpPr>
          <p:spPr>
            <a:xfrm>
              <a:off x="5039851" y="5593633"/>
              <a:ext cx="2673848" cy="313240"/>
            </a:xfrm>
            <a:prstGeom prst="rect">
              <a:avLst/>
            </a:prstGeom>
            <a:solidFill>
              <a:srgbClr val="365E7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/>
                <a:t>데이터 갱신하기</a:t>
              </a:r>
            </a:p>
          </p:txBody>
        </p:sp>
      </p:grp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6C582672-C28A-48A8-84CE-81BC5B75C97F}"/>
              </a:ext>
            </a:extLst>
          </p:cNvPr>
          <p:cNvSpPr/>
          <p:nvPr/>
        </p:nvSpPr>
        <p:spPr>
          <a:xfrm>
            <a:off x="6428258" y="477824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설문조사 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1784F16-B38D-4E9C-BD8C-FD865F9F54D5}"/>
              </a:ext>
            </a:extLst>
          </p:cNvPr>
          <p:cNvSpPr/>
          <p:nvPr/>
        </p:nvSpPr>
        <p:spPr>
          <a:xfrm>
            <a:off x="6428258" y="5368253"/>
            <a:ext cx="1591953" cy="53636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설문조사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1F84B13-E1D2-4C2C-82F2-B9042D9D8FA5}"/>
              </a:ext>
            </a:extLst>
          </p:cNvPr>
          <p:cNvSpPr/>
          <p:nvPr/>
        </p:nvSpPr>
        <p:spPr>
          <a:xfrm>
            <a:off x="5049805" y="2348736"/>
            <a:ext cx="2673848" cy="313240"/>
          </a:xfrm>
          <a:prstGeom prst="rect">
            <a:avLst/>
          </a:prstGeom>
          <a:solidFill>
            <a:srgbClr val="365E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데이터 갱신하기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4863640" y="6352480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5547285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6392722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7228525" y="6330728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EB43E808-ECAF-4AF2-AFB4-D56D1F382039}"/>
              </a:ext>
            </a:extLst>
          </p:cNvPr>
          <p:cNvSpPr/>
          <p:nvPr/>
        </p:nvSpPr>
        <p:spPr>
          <a:xfrm>
            <a:off x="498019" y="829613"/>
            <a:ext cx="3355200" cy="478477"/>
          </a:xfrm>
          <a:prstGeom prst="rect">
            <a:avLst/>
          </a:prstGeom>
          <a:solidFill>
            <a:srgbClr val="36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494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7564297" y="307800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7564297" y="6041449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7560698" y="76886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E822FFF-688D-4978-8077-C80A9E57F4CD}"/>
              </a:ext>
            </a:extLst>
          </p:cNvPr>
          <p:cNvSpPr txBox="1"/>
          <p:nvPr/>
        </p:nvSpPr>
        <p:spPr>
          <a:xfrm>
            <a:off x="8407677" y="376280"/>
            <a:ext cx="1691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sz="1400" b="1" dirty="0">
                <a:latin typeface="Comic Sans MS" panose="030F0702030302020204" pitchFamily="66" charset="0"/>
              </a:rPr>
              <a:t>oe </a:t>
            </a:r>
            <a:r>
              <a:rPr lang="en-US" altLang="ko-KR" sz="1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sz="1400" b="1" dirty="0">
                <a:latin typeface="Comic Sans MS" panose="030F0702030302020204" pitchFamily="66" charset="0"/>
              </a:rPr>
              <a:t>one </a:t>
            </a:r>
            <a:r>
              <a:rPr lang="en-US" altLang="ko-KR" sz="1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sz="1400" b="1" dirty="0">
                <a:latin typeface="Comic Sans MS" panose="030F0702030302020204" pitchFamily="66" charset="0"/>
              </a:rPr>
              <a:t>wist</a:t>
            </a:r>
            <a:endParaRPr lang="ko-KR" altLang="en-US" sz="1400" b="1" dirty="0">
              <a:latin typeface="Comic Sans MS" panose="030F0702030302020204" pitchFamily="66" charset="0"/>
            </a:endParaRPr>
          </a:p>
        </p:txBody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10319069" y="6141582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67" y="6081755"/>
            <a:ext cx="222422" cy="356343"/>
          </a:xfrm>
          <a:prstGeom prst="rect">
            <a:avLst/>
          </a:prstGeom>
        </p:spPr>
      </p:pic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9420790" y="6141582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28" y="6105872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/>
          <p:nvPr/>
        </p:nvCxnSpPr>
        <p:spPr>
          <a:xfrm>
            <a:off x="7564297" y="1305317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7585153" y="1909657"/>
            <a:ext cx="10278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rgbClr val="000000"/>
                </a:solidFill>
              </a:rPr>
              <a:t>신발 추천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705CC1A-D955-4D71-88E9-66FAF315C7A2}"/>
              </a:ext>
            </a:extLst>
          </p:cNvPr>
          <p:cNvSpPr/>
          <p:nvPr/>
        </p:nvSpPr>
        <p:spPr>
          <a:xfrm>
            <a:off x="7627628" y="2205880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7718808" y="6382459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840245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9247890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1008369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C0196714-43C6-4A9F-A745-9152BF61F3AE}"/>
              </a:ext>
            </a:extLst>
          </p:cNvPr>
          <p:cNvGrpSpPr/>
          <p:nvPr/>
        </p:nvGrpSpPr>
        <p:grpSpPr>
          <a:xfrm>
            <a:off x="2149208" y="336108"/>
            <a:ext cx="3355200" cy="6241707"/>
            <a:chOff x="2141890" y="628012"/>
            <a:chExt cx="2920829" cy="5747657"/>
          </a:xfrm>
        </p:grpSpPr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D8B64E97-A549-4FE8-89F9-26A566ED7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418" b="5708"/>
            <a:stretch/>
          </p:blipFill>
          <p:spPr>
            <a:xfrm>
              <a:off x="2141890" y="628012"/>
              <a:ext cx="2920829" cy="5747657"/>
            </a:xfrm>
            <a:prstGeom prst="rect">
              <a:avLst/>
            </a:prstGeom>
          </p:spPr>
        </p:pic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955A72DA-A0B4-4B58-B244-5B12406A0B50}"/>
                </a:ext>
              </a:extLst>
            </p:cNvPr>
            <p:cNvSpPr/>
            <p:nvPr/>
          </p:nvSpPr>
          <p:spPr>
            <a:xfrm>
              <a:off x="3857897" y="2621280"/>
              <a:ext cx="661852" cy="2351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9A063A45-6B88-4F03-AFD5-69B9597AFE75}"/>
              </a:ext>
            </a:extLst>
          </p:cNvPr>
          <p:cNvCxnSpPr/>
          <p:nvPr/>
        </p:nvCxnSpPr>
        <p:spPr>
          <a:xfrm>
            <a:off x="7564297" y="1841774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980F7640-5661-4C19-A51E-DBED9FDED129}"/>
              </a:ext>
            </a:extLst>
          </p:cNvPr>
          <p:cNvCxnSpPr>
            <a:cxnSpLocks/>
          </p:cNvCxnSpPr>
          <p:nvPr/>
        </p:nvCxnSpPr>
        <p:spPr>
          <a:xfrm flipV="1">
            <a:off x="8402453" y="749057"/>
            <a:ext cx="0" cy="1087152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2A9D8900-24FD-4F30-8A18-CD69524491D3}"/>
              </a:ext>
            </a:extLst>
          </p:cNvPr>
          <p:cNvCxnSpPr>
            <a:cxnSpLocks/>
          </p:cNvCxnSpPr>
          <p:nvPr/>
        </p:nvCxnSpPr>
        <p:spPr>
          <a:xfrm flipV="1">
            <a:off x="9286013" y="749057"/>
            <a:ext cx="0" cy="1085597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67CA4039-C48A-467C-A0AB-54E3D37558C8}"/>
              </a:ext>
            </a:extLst>
          </p:cNvPr>
          <p:cNvCxnSpPr>
            <a:cxnSpLocks/>
          </p:cNvCxnSpPr>
          <p:nvPr/>
        </p:nvCxnSpPr>
        <p:spPr>
          <a:xfrm flipV="1">
            <a:off x="10134493" y="749057"/>
            <a:ext cx="0" cy="1083553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80CFD54-6073-413D-9BB8-07B9AF71AB25}"/>
              </a:ext>
            </a:extLst>
          </p:cNvPr>
          <p:cNvCxnSpPr/>
          <p:nvPr/>
        </p:nvCxnSpPr>
        <p:spPr>
          <a:xfrm flipV="1">
            <a:off x="6932246" y="1305317"/>
            <a:ext cx="422031" cy="5764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4A085FC-6816-40BC-85D8-CDD517575F27}"/>
              </a:ext>
            </a:extLst>
          </p:cNvPr>
          <p:cNvSpPr txBox="1"/>
          <p:nvPr/>
        </p:nvSpPr>
        <p:spPr>
          <a:xfrm>
            <a:off x="6070869" y="1961661"/>
            <a:ext cx="12334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신발 종류</a:t>
            </a:r>
            <a:endParaRPr lang="en-US" altLang="ko-KR" b="1" dirty="0">
              <a:solidFill>
                <a:schemeClr val="bg1"/>
              </a:solidFill>
            </a:endParaRP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전체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힐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단화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부츠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워커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운동화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샌들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슬리퍼</a:t>
            </a:r>
            <a:r>
              <a:rPr lang="en-US" altLang="ko-KR" b="1" dirty="0">
                <a:solidFill>
                  <a:schemeClr val="bg1"/>
                </a:solidFill>
              </a:rPr>
              <a:t>/</a:t>
            </a:r>
            <a:r>
              <a:rPr lang="ko-KR" altLang="en-US" b="1" dirty="0">
                <a:solidFill>
                  <a:schemeClr val="bg1"/>
                </a:solidFill>
              </a:rPr>
              <a:t>쪼리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11403F6-EF2E-475C-8A4C-40C7D2497515}"/>
              </a:ext>
            </a:extLst>
          </p:cNvPr>
          <p:cNvSpPr txBox="1"/>
          <p:nvPr/>
        </p:nvSpPr>
        <p:spPr>
          <a:xfrm>
            <a:off x="7627628" y="3665969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92F5B55F-229C-4CEB-8C05-72FEF7C59947}"/>
              </a:ext>
            </a:extLst>
          </p:cNvPr>
          <p:cNvSpPr/>
          <p:nvPr/>
        </p:nvSpPr>
        <p:spPr>
          <a:xfrm>
            <a:off x="9273563" y="2205880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F951CF2-4D4E-4E80-A394-B2844452C609}"/>
              </a:ext>
            </a:extLst>
          </p:cNvPr>
          <p:cNvSpPr txBox="1"/>
          <p:nvPr/>
        </p:nvSpPr>
        <p:spPr>
          <a:xfrm>
            <a:off x="9273563" y="3665969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436EF0DF-CEA4-408F-A868-2114F9BFCD59}"/>
              </a:ext>
            </a:extLst>
          </p:cNvPr>
          <p:cNvSpPr/>
          <p:nvPr/>
        </p:nvSpPr>
        <p:spPr>
          <a:xfrm>
            <a:off x="7627628" y="4115860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E6B1546-B81D-4F0D-9D62-C31C92EC62DF}"/>
              </a:ext>
            </a:extLst>
          </p:cNvPr>
          <p:cNvSpPr txBox="1"/>
          <p:nvPr/>
        </p:nvSpPr>
        <p:spPr>
          <a:xfrm>
            <a:off x="7627628" y="5575949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7065B924-7C89-4BE8-8B01-C6166AEB609A}"/>
              </a:ext>
            </a:extLst>
          </p:cNvPr>
          <p:cNvSpPr/>
          <p:nvPr/>
        </p:nvSpPr>
        <p:spPr>
          <a:xfrm>
            <a:off x="9262096" y="4101049"/>
            <a:ext cx="1591953" cy="143608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C1E4941-3E40-4F54-B80D-F5369C98A6AA}"/>
              </a:ext>
            </a:extLst>
          </p:cNvPr>
          <p:cNvSpPr txBox="1"/>
          <p:nvPr/>
        </p:nvSpPr>
        <p:spPr>
          <a:xfrm>
            <a:off x="9262096" y="5561138"/>
            <a:ext cx="165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신발 이름 </a:t>
            </a:r>
            <a:endParaRPr lang="en-US" altLang="ko-KR" sz="1100" b="1" dirty="0"/>
          </a:p>
          <a:p>
            <a:r>
              <a:rPr lang="ko-KR" altLang="en-US" sz="1100" b="1" dirty="0"/>
              <a:t>가격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BC39E3-55B6-4B85-9980-EA82EA5566C3}"/>
              </a:ext>
            </a:extLst>
          </p:cNvPr>
          <p:cNvSpPr txBox="1"/>
          <p:nvPr/>
        </p:nvSpPr>
        <p:spPr>
          <a:xfrm>
            <a:off x="10417237" y="283339"/>
            <a:ext cx="436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9B9B9B"/>
                </a:solidFill>
                <a:latin typeface="HyhwpEQ" panose="02030600000101010101" pitchFamily="18" charset="-127"/>
                <a:ea typeface="HyhwpEQ" panose="02030600000101010101" pitchFamily="18" charset="-127"/>
              </a:rPr>
              <a:t>♡</a:t>
            </a:r>
          </a:p>
        </p:txBody>
      </p:sp>
    </p:spTree>
    <p:extLst>
      <p:ext uri="{BB962C8B-B14F-4D97-AF65-F5344CB8AC3E}">
        <p14:creationId xmlns:p14="http://schemas.microsoft.com/office/powerpoint/2010/main" val="753427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메인 화면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7564297" y="307800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7564297" y="6041449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7560698" y="76886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10319069" y="6141582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67" y="6081755"/>
            <a:ext cx="222422" cy="356343"/>
          </a:xfrm>
          <a:prstGeom prst="rect">
            <a:avLst/>
          </a:prstGeom>
        </p:spPr>
      </p:pic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9420790" y="6141582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28" y="6105872"/>
            <a:ext cx="342550" cy="301097"/>
          </a:xfrm>
          <a:prstGeom prst="rect">
            <a:avLst/>
          </a:prstGeom>
        </p:spPr>
      </p:pic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2A5B024-6D0A-4A8B-AC39-5E4873BCFBE9}"/>
              </a:ext>
            </a:extLst>
          </p:cNvPr>
          <p:cNvCxnSpPr>
            <a:cxnSpLocks/>
          </p:cNvCxnSpPr>
          <p:nvPr/>
        </p:nvCxnSpPr>
        <p:spPr>
          <a:xfrm>
            <a:off x="7822366" y="1405812"/>
            <a:ext cx="279442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D1F5FB10-547F-438F-A1DC-7DAA98AADD9A}"/>
              </a:ext>
            </a:extLst>
          </p:cNvPr>
          <p:cNvSpPr txBox="1"/>
          <p:nvPr/>
        </p:nvSpPr>
        <p:spPr>
          <a:xfrm>
            <a:off x="7627628" y="1538904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기구 스트레칭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7718808" y="6382459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840245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9247890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1008369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499A831B-B1D7-4EB5-BC7B-CF7DC8B6F7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94" r="-624" b="8844"/>
          <a:stretch/>
        </p:blipFill>
        <p:spPr>
          <a:xfrm>
            <a:off x="1782309" y="193642"/>
            <a:ext cx="3422887" cy="638417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3BE655AB-547A-4671-9294-9BAB306765F5}"/>
              </a:ext>
            </a:extLst>
          </p:cNvPr>
          <p:cNvSpPr txBox="1"/>
          <p:nvPr/>
        </p:nvSpPr>
        <p:spPr>
          <a:xfrm>
            <a:off x="8125068" y="356292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85F7AA-414B-49AE-8905-39904345A442}"/>
              </a:ext>
            </a:extLst>
          </p:cNvPr>
          <p:cNvSpPr txBox="1"/>
          <p:nvPr/>
        </p:nvSpPr>
        <p:spPr>
          <a:xfrm>
            <a:off x="7851316" y="907340"/>
            <a:ext cx="2736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스트레칭만으로도 </a:t>
            </a:r>
            <a:r>
              <a:rPr lang="ko-KR" altLang="en-US" sz="1200" b="1" dirty="0" err="1"/>
              <a:t>무지외반증</a:t>
            </a:r>
            <a:r>
              <a:rPr lang="ko-KR" altLang="en-US" sz="1200" b="1" dirty="0"/>
              <a:t> 관리 및 예방에 큰 효과를 볼 수 있어요</a:t>
            </a:r>
            <a:r>
              <a:rPr lang="en-US" altLang="ko-KR" sz="1200" b="1" dirty="0"/>
              <a:t>!</a:t>
            </a:r>
            <a:endParaRPr lang="ko-KR" altLang="en-US" sz="1200" b="1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0BA4AC2-A68B-42D0-BC57-1F4471613F44}"/>
              </a:ext>
            </a:extLst>
          </p:cNvPr>
          <p:cNvSpPr/>
          <p:nvPr/>
        </p:nvSpPr>
        <p:spPr>
          <a:xfrm>
            <a:off x="7678357" y="1840819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9DD98E3-05C8-499A-B872-69484889AD67}"/>
              </a:ext>
            </a:extLst>
          </p:cNvPr>
          <p:cNvSpPr/>
          <p:nvPr/>
        </p:nvSpPr>
        <p:spPr>
          <a:xfrm>
            <a:off x="9507894" y="2005955"/>
            <a:ext cx="1175657" cy="82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0456DE-C1B7-4D39-9DB9-62828B0A4440}"/>
              </a:ext>
            </a:extLst>
          </p:cNvPr>
          <p:cNvSpPr txBox="1"/>
          <p:nvPr/>
        </p:nvSpPr>
        <p:spPr>
          <a:xfrm>
            <a:off x="7868911" y="2089883"/>
            <a:ext cx="154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스트레칭 이름</a:t>
            </a:r>
            <a:endParaRPr lang="en-US" altLang="ko-KR" sz="1600" dirty="0"/>
          </a:p>
          <a:p>
            <a:r>
              <a:rPr lang="ko-KR" altLang="en-US" sz="1200" dirty="0"/>
              <a:t>소요 시간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D86BD78-9695-4BE6-A136-9321D0865290}"/>
              </a:ext>
            </a:extLst>
          </p:cNvPr>
          <p:cNvSpPr txBox="1"/>
          <p:nvPr/>
        </p:nvSpPr>
        <p:spPr>
          <a:xfrm>
            <a:off x="7624916" y="3027511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맨발 스트레칭</a:t>
            </a:r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723FF03A-90DA-48C5-85F9-E8C8249CCA67}"/>
              </a:ext>
            </a:extLst>
          </p:cNvPr>
          <p:cNvSpPr/>
          <p:nvPr/>
        </p:nvSpPr>
        <p:spPr>
          <a:xfrm>
            <a:off x="7675645" y="3329426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48B6037-4192-468F-ADE2-91B013CF5F01}"/>
              </a:ext>
            </a:extLst>
          </p:cNvPr>
          <p:cNvSpPr/>
          <p:nvPr/>
        </p:nvSpPr>
        <p:spPr>
          <a:xfrm>
            <a:off x="9505182" y="3494562"/>
            <a:ext cx="1175657" cy="82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BB43169-2558-4353-A3D7-14F17FE2E61B}"/>
              </a:ext>
            </a:extLst>
          </p:cNvPr>
          <p:cNvSpPr txBox="1"/>
          <p:nvPr/>
        </p:nvSpPr>
        <p:spPr>
          <a:xfrm>
            <a:off x="7851316" y="3627654"/>
            <a:ext cx="154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스트레칭 이름</a:t>
            </a:r>
            <a:endParaRPr lang="en-US" altLang="ko-KR" sz="1600" dirty="0"/>
          </a:p>
          <a:p>
            <a:r>
              <a:rPr lang="ko-KR" altLang="en-US" sz="1200" dirty="0"/>
              <a:t>소요 시간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0C2B8A0-876B-4619-88FD-F7460ACBE4F6}"/>
              </a:ext>
            </a:extLst>
          </p:cNvPr>
          <p:cNvSpPr txBox="1"/>
          <p:nvPr/>
        </p:nvSpPr>
        <p:spPr>
          <a:xfrm>
            <a:off x="7627628" y="4556047"/>
            <a:ext cx="1275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22AAE6"/>
                </a:solidFill>
              </a:rPr>
              <a:t>|</a:t>
            </a:r>
            <a:r>
              <a:rPr lang="en-US" altLang="ko-KR" sz="1100" b="1" dirty="0">
                <a:solidFill>
                  <a:srgbClr val="000000"/>
                </a:solidFill>
              </a:rPr>
              <a:t> </a:t>
            </a:r>
            <a:r>
              <a:rPr lang="ko-KR" altLang="en-US" sz="1100" b="1" dirty="0">
                <a:solidFill>
                  <a:srgbClr val="000000"/>
                </a:solidFill>
              </a:rPr>
              <a:t>통증 완화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BD30DE64-BDE8-4615-993E-C883026195F1}"/>
              </a:ext>
            </a:extLst>
          </p:cNvPr>
          <p:cNvSpPr/>
          <p:nvPr/>
        </p:nvSpPr>
        <p:spPr>
          <a:xfrm>
            <a:off x="7678357" y="4857962"/>
            <a:ext cx="3144490" cy="1135645"/>
          </a:xfrm>
          <a:prstGeom prst="roundRect">
            <a:avLst>
              <a:gd name="adj" fmla="val 7763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AC5BBF4-84CC-4529-A3AC-9CC7DAE02530}"/>
              </a:ext>
            </a:extLst>
          </p:cNvPr>
          <p:cNvSpPr/>
          <p:nvPr/>
        </p:nvSpPr>
        <p:spPr>
          <a:xfrm>
            <a:off x="9507894" y="5023098"/>
            <a:ext cx="1175657" cy="82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994D2F3-6636-4737-92CC-41F0E4E00E0C}"/>
              </a:ext>
            </a:extLst>
          </p:cNvPr>
          <p:cNvSpPr txBox="1"/>
          <p:nvPr/>
        </p:nvSpPr>
        <p:spPr>
          <a:xfrm>
            <a:off x="7868911" y="5118361"/>
            <a:ext cx="154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스트레칭 이름</a:t>
            </a:r>
            <a:endParaRPr lang="en-US" altLang="ko-KR" sz="1600" dirty="0"/>
          </a:p>
          <a:p>
            <a:r>
              <a:rPr lang="ko-KR" altLang="en-US" sz="1200" dirty="0"/>
              <a:t>소요 시간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7596D4F-6618-4E77-BE79-92638C122C5D}"/>
              </a:ext>
            </a:extLst>
          </p:cNvPr>
          <p:cNvSpPr/>
          <p:nvPr/>
        </p:nvSpPr>
        <p:spPr>
          <a:xfrm>
            <a:off x="10991461" y="1538904"/>
            <a:ext cx="335902" cy="45025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스크롤</a:t>
            </a:r>
          </a:p>
        </p:txBody>
      </p:sp>
    </p:spTree>
    <p:extLst>
      <p:ext uri="{BB962C8B-B14F-4D97-AF65-F5344CB8AC3E}">
        <p14:creationId xmlns:p14="http://schemas.microsoft.com/office/powerpoint/2010/main" val="2571759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743" y="110959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마이메뉴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3C00AE-C1F3-496C-871C-A0FA9E0A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7092" y="6481832"/>
            <a:ext cx="2743200" cy="365125"/>
          </a:xfrm>
        </p:spPr>
        <p:txBody>
          <a:bodyPr/>
          <a:lstStyle/>
          <a:p>
            <a:fld id="{48FA8076-75F2-4317-A5BC-D3DA59195B06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645FF3-9AAD-45D1-86D2-2F324560DA40}"/>
              </a:ext>
            </a:extLst>
          </p:cNvPr>
          <p:cNvSpPr/>
          <p:nvPr/>
        </p:nvSpPr>
        <p:spPr>
          <a:xfrm>
            <a:off x="7564297" y="307800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AFC246A-D049-4759-8BF6-8F7162D36BFD}"/>
              </a:ext>
            </a:extLst>
          </p:cNvPr>
          <p:cNvGrpSpPr/>
          <p:nvPr/>
        </p:nvGrpSpPr>
        <p:grpSpPr>
          <a:xfrm>
            <a:off x="12233014" y="614408"/>
            <a:ext cx="1373860" cy="5069240"/>
            <a:chOff x="967473" y="567452"/>
            <a:chExt cx="10169236" cy="50692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448164-D09D-43BE-A8CA-0DD82A99F17A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DBC11AD-5905-4499-9A70-D68149D9F6E3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AD0992-CB7F-457A-94BC-DC8961BA664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B35BC6A-DD5E-4546-9CDC-692297AFA6A8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AAD813-18B6-42FB-AEAA-FAB209E44EB9}"/>
              </a:ext>
            </a:extLst>
          </p:cNvPr>
          <p:cNvSpPr/>
          <p:nvPr/>
        </p:nvSpPr>
        <p:spPr>
          <a:xfrm>
            <a:off x="7564297" y="6041449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43E0CCD-3891-4394-A4E0-F529899BAE1F}"/>
              </a:ext>
            </a:extLst>
          </p:cNvPr>
          <p:cNvCxnSpPr/>
          <p:nvPr/>
        </p:nvCxnSpPr>
        <p:spPr>
          <a:xfrm>
            <a:off x="7560698" y="76886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5">
            <a:extLst>
              <a:ext uri="{FF2B5EF4-FFF2-40B4-BE49-F238E27FC236}">
                <a16:creationId xmlns:a16="http://schemas.microsoft.com/office/drawing/2014/main" id="{30127A8E-246F-4A67-9B67-1A8B37017BE8}"/>
              </a:ext>
            </a:extLst>
          </p:cNvPr>
          <p:cNvSpPr>
            <a:spLocks noEditPoints="1"/>
          </p:cNvSpPr>
          <p:nvPr/>
        </p:nvSpPr>
        <p:spPr bwMode="auto">
          <a:xfrm>
            <a:off x="10319069" y="6141582"/>
            <a:ext cx="259752" cy="259879"/>
          </a:xfrm>
          <a:custGeom>
            <a:avLst/>
            <a:gdLst>
              <a:gd name="T0" fmla="*/ 3707 w 12283"/>
              <a:gd name="T1" fmla="*/ 2662 h 12289"/>
              <a:gd name="T2" fmla="*/ 4401 w 12283"/>
              <a:gd name="T3" fmla="*/ 1633 h 12289"/>
              <a:gd name="T4" fmla="*/ 5495 w 12283"/>
              <a:gd name="T5" fmla="*/ 1041 h 12289"/>
              <a:gd name="T6" fmla="*/ 6537 w 12283"/>
              <a:gd name="T7" fmla="*/ 989 h 12289"/>
              <a:gd name="T8" fmla="*/ 7691 w 12283"/>
              <a:gd name="T9" fmla="*/ 1475 h 12289"/>
              <a:gd name="T10" fmla="*/ 8479 w 12283"/>
              <a:gd name="T11" fmla="*/ 2430 h 12289"/>
              <a:gd name="T12" fmla="*/ 8734 w 12283"/>
              <a:gd name="T13" fmla="*/ 3553 h 12289"/>
              <a:gd name="T14" fmla="*/ 8479 w 12283"/>
              <a:gd name="T15" fmla="*/ 4676 h 12289"/>
              <a:gd name="T16" fmla="*/ 7691 w 12283"/>
              <a:gd name="T17" fmla="*/ 5630 h 12289"/>
              <a:gd name="T18" fmla="*/ 6537 w 12283"/>
              <a:gd name="T19" fmla="*/ 6117 h 12289"/>
              <a:gd name="T20" fmla="*/ 5495 w 12283"/>
              <a:gd name="T21" fmla="*/ 6065 h 12289"/>
              <a:gd name="T22" fmla="*/ 4401 w 12283"/>
              <a:gd name="T23" fmla="*/ 5471 h 12289"/>
              <a:gd name="T24" fmla="*/ 3707 w 12283"/>
              <a:gd name="T25" fmla="*/ 4443 h 12289"/>
              <a:gd name="T26" fmla="*/ 10485 w 12283"/>
              <a:gd name="T27" fmla="*/ 7944 h 12289"/>
              <a:gd name="T28" fmla="*/ 9246 w 12283"/>
              <a:gd name="T29" fmla="*/ 6984 h 12289"/>
              <a:gd name="T30" fmla="*/ 8237 w 12283"/>
              <a:gd name="T31" fmla="*/ 6419 h 12289"/>
              <a:gd name="T32" fmla="*/ 8985 w 12283"/>
              <a:gd name="T33" fmla="*/ 5677 h 12289"/>
              <a:gd name="T34" fmla="*/ 9488 w 12283"/>
              <a:gd name="T35" fmla="*/ 4743 h 12289"/>
              <a:gd name="T36" fmla="*/ 9692 w 12283"/>
              <a:gd name="T37" fmla="*/ 3665 h 12289"/>
              <a:gd name="T38" fmla="*/ 9638 w 12283"/>
              <a:gd name="T39" fmla="*/ 2925 h 12289"/>
              <a:gd name="T40" fmla="*/ 9378 w 12283"/>
              <a:gd name="T41" fmla="*/ 2091 h 12289"/>
              <a:gd name="T42" fmla="*/ 8935 w 12283"/>
              <a:gd name="T43" fmla="*/ 1361 h 12289"/>
              <a:gd name="T44" fmla="*/ 8333 w 12283"/>
              <a:gd name="T45" fmla="*/ 759 h 12289"/>
              <a:gd name="T46" fmla="*/ 7602 w 12283"/>
              <a:gd name="T47" fmla="*/ 314 h 12289"/>
              <a:gd name="T48" fmla="*/ 6770 w 12283"/>
              <a:gd name="T49" fmla="*/ 55 h 12289"/>
              <a:gd name="T50" fmla="*/ 6050 w 12283"/>
              <a:gd name="T51" fmla="*/ 1 h 12289"/>
              <a:gd name="T52" fmla="*/ 5171 w 12283"/>
              <a:gd name="T53" fmla="*/ 135 h 12289"/>
              <a:gd name="T54" fmla="*/ 4376 w 12283"/>
              <a:gd name="T55" fmla="*/ 471 h 12289"/>
              <a:gd name="T56" fmla="*/ 3692 w 12283"/>
              <a:gd name="T57" fmla="*/ 982 h 12289"/>
              <a:gd name="T58" fmla="*/ 3151 w 12283"/>
              <a:gd name="T59" fmla="*/ 1639 h 12289"/>
              <a:gd name="T60" fmla="*/ 2778 w 12283"/>
              <a:gd name="T61" fmla="*/ 2414 h 12289"/>
              <a:gd name="T62" fmla="*/ 2601 w 12283"/>
              <a:gd name="T63" fmla="*/ 3279 h 12289"/>
              <a:gd name="T64" fmla="*/ 2634 w 12283"/>
              <a:gd name="T65" fmla="*/ 4110 h 12289"/>
              <a:gd name="T66" fmla="*/ 2964 w 12283"/>
              <a:gd name="T67" fmla="*/ 5137 h 12289"/>
              <a:gd name="T68" fmla="*/ 3571 w 12283"/>
              <a:gd name="T69" fmla="*/ 6001 h 12289"/>
              <a:gd name="T70" fmla="*/ 3970 w 12283"/>
              <a:gd name="T71" fmla="*/ 6537 h 12289"/>
              <a:gd name="T72" fmla="*/ 2462 w 12283"/>
              <a:gd name="T73" fmla="*/ 7368 h 12289"/>
              <a:gd name="T74" fmla="*/ 1486 w 12283"/>
              <a:gd name="T75" fmla="*/ 8281 h 12289"/>
              <a:gd name="T76" fmla="*/ 651 w 12283"/>
              <a:gd name="T77" fmla="*/ 9530 h 12289"/>
              <a:gd name="T78" fmla="*/ 148 w 12283"/>
              <a:gd name="T79" fmla="*/ 10934 h 12289"/>
              <a:gd name="T80" fmla="*/ 0 w 12283"/>
              <a:gd name="T81" fmla="*/ 12289 h 12289"/>
              <a:gd name="T82" fmla="*/ 1041 w 12283"/>
              <a:gd name="T83" fmla="*/ 11373 h 12289"/>
              <a:gd name="T84" fmla="*/ 1418 w 12283"/>
              <a:gd name="T85" fmla="*/ 10158 h 12289"/>
              <a:gd name="T86" fmla="*/ 2066 w 12283"/>
              <a:gd name="T87" fmla="*/ 9091 h 12289"/>
              <a:gd name="T88" fmla="*/ 2944 w 12283"/>
              <a:gd name="T89" fmla="*/ 8212 h 12289"/>
              <a:gd name="T90" fmla="*/ 4011 w 12283"/>
              <a:gd name="T91" fmla="*/ 7564 h 12289"/>
              <a:gd name="T92" fmla="*/ 5225 w 12283"/>
              <a:gd name="T93" fmla="*/ 7185 h 12289"/>
              <a:gd name="T94" fmla="*/ 6276 w 12283"/>
              <a:gd name="T95" fmla="*/ 7106 h 12289"/>
              <a:gd name="T96" fmla="*/ 7559 w 12283"/>
              <a:gd name="T97" fmla="*/ 7302 h 12289"/>
              <a:gd name="T98" fmla="*/ 8719 w 12283"/>
              <a:gd name="T99" fmla="*/ 7793 h 12289"/>
              <a:gd name="T100" fmla="*/ 9715 w 12283"/>
              <a:gd name="T101" fmla="*/ 8538 h 12289"/>
              <a:gd name="T102" fmla="*/ 10507 w 12283"/>
              <a:gd name="T103" fmla="*/ 9497 h 12289"/>
              <a:gd name="T104" fmla="*/ 11053 w 12283"/>
              <a:gd name="T105" fmla="*/ 10629 h 12289"/>
              <a:gd name="T106" fmla="*/ 11310 w 12283"/>
              <a:gd name="T107" fmla="*/ 11892 h 12289"/>
              <a:gd name="T108" fmla="*/ 12268 w 12283"/>
              <a:gd name="T109" fmla="*/ 11831 h 12289"/>
              <a:gd name="T110" fmla="*/ 11975 w 12283"/>
              <a:gd name="T111" fmla="*/ 10357 h 12289"/>
              <a:gd name="T112" fmla="*/ 11338 w 12283"/>
              <a:gd name="T113" fmla="*/ 9009 h 12289"/>
              <a:gd name="T114" fmla="*/ 10485 w 12283"/>
              <a:gd name="T115" fmla="*/ 7944 h 12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283" h="12289">
                <a:moveTo>
                  <a:pt x="3551" y="3553"/>
                </a:moveTo>
                <a:lnTo>
                  <a:pt x="3553" y="3419"/>
                </a:lnTo>
                <a:lnTo>
                  <a:pt x="3580" y="3158"/>
                </a:lnTo>
                <a:lnTo>
                  <a:pt x="3632" y="2905"/>
                </a:lnTo>
                <a:lnTo>
                  <a:pt x="3707" y="2662"/>
                </a:lnTo>
                <a:lnTo>
                  <a:pt x="3806" y="2430"/>
                </a:lnTo>
                <a:lnTo>
                  <a:pt x="3926" y="2209"/>
                </a:lnTo>
                <a:lnTo>
                  <a:pt x="4065" y="2002"/>
                </a:lnTo>
                <a:lnTo>
                  <a:pt x="4224" y="1810"/>
                </a:lnTo>
                <a:lnTo>
                  <a:pt x="4401" y="1633"/>
                </a:lnTo>
                <a:lnTo>
                  <a:pt x="4592" y="1475"/>
                </a:lnTo>
                <a:lnTo>
                  <a:pt x="4799" y="1335"/>
                </a:lnTo>
                <a:lnTo>
                  <a:pt x="5020" y="1216"/>
                </a:lnTo>
                <a:lnTo>
                  <a:pt x="5251" y="1116"/>
                </a:lnTo>
                <a:lnTo>
                  <a:pt x="5495" y="1041"/>
                </a:lnTo>
                <a:lnTo>
                  <a:pt x="5748" y="989"/>
                </a:lnTo>
                <a:lnTo>
                  <a:pt x="6009" y="962"/>
                </a:lnTo>
                <a:lnTo>
                  <a:pt x="6142" y="961"/>
                </a:lnTo>
                <a:lnTo>
                  <a:pt x="6275" y="962"/>
                </a:lnTo>
                <a:lnTo>
                  <a:pt x="6537" y="989"/>
                </a:lnTo>
                <a:lnTo>
                  <a:pt x="6789" y="1041"/>
                </a:lnTo>
                <a:lnTo>
                  <a:pt x="7032" y="1116"/>
                </a:lnTo>
                <a:lnTo>
                  <a:pt x="7265" y="1216"/>
                </a:lnTo>
                <a:lnTo>
                  <a:pt x="7486" y="1335"/>
                </a:lnTo>
                <a:lnTo>
                  <a:pt x="7691" y="1475"/>
                </a:lnTo>
                <a:lnTo>
                  <a:pt x="7884" y="1633"/>
                </a:lnTo>
                <a:lnTo>
                  <a:pt x="8060" y="1810"/>
                </a:lnTo>
                <a:lnTo>
                  <a:pt x="8218" y="2002"/>
                </a:lnTo>
                <a:lnTo>
                  <a:pt x="8358" y="2209"/>
                </a:lnTo>
                <a:lnTo>
                  <a:pt x="8479" y="2430"/>
                </a:lnTo>
                <a:lnTo>
                  <a:pt x="8577" y="2662"/>
                </a:lnTo>
                <a:lnTo>
                  <a:pt x="8653" y="2905"/>
                </a:lnTo>
                <a:lnTo>
                  <a:pt x="8705" y="3158"/>
                </a:lnTo>
                <a:lnTo>
                  <a:pt x="8731" y="3419"/>
                </a:lnTo>
                <a:lnTo>
                  <a:pt x="8734" y="3553"/>
                </a:lnTo>
                <a:lnTo>
                  <a:pt x="8731" y="3686"/>
                </a:lnTo>
                <a:lnTo>
                  <a:pt x="8705" y="3948"/>
                </a:lnTo>
                <a:lnTo>
                  <a:pt x="8653" y="4200"/>
                </a:lnTo>
                <a:lnTo>
                  <a:pt x="8577" y="4443"/>
                </a:lnTo>
                <a:lnTo>
                  <a:pt x="8479" y="4676"/>
                </a:lnTo>
                <a:lnTo>
                  <a:pt x="8358" y="4897"/>
                </a:lnTo>
                <a:lnTo>
                  <a:pt x="8218" y="5103"/>
                </a:lnTo>
                <a:lnTo>
                  <a:pt x="8060" y="5296"/>
                </a:lnTo>
                <a:lnTo>
                  <a:pt x="7884" y="5471"/>
                </a:lnTo>
                <a:lnTo>
                  <a:pt x="7691" y="5630"/>
                </a:lnTo>
                <a:lnTo>
                  <a:pt x="7486" y="5770"/>
                </a:lnTo>
                <a:lnTo>
                  <a:pt x="7265" y="5891"/>
                </a:lnTo>
                <a:lnTo>
                  <a:pt x="7032" y="5988"/>
                </a:lnTo>
                <a:lnTo>
                  <a:pt x="6789" y="6065"/>
                </a:lnTo>
                <a:lnTo>
                  <a:pt x="6537" y="6117"/>
                </a:lnTo>
                <a:lnTo>
                  <a:pt x="6275" y="6143"/>
                </a:lnTo>
                <a:lnTo>
                  <a:pt x="6142" y="6145"/>
                </a:lnTo>
                <a:lnTo>
                  <a:pt x="6009" y="6143"/>
                </a:lnTo>
                <a:lnTo>
                  <a:pt x="5748" y="6117"/>
                </a:lnTo>
                <a:lnTo>
                  <a:pt x="5495" y="6065"/>
                </a:lnTo>
                <a:lnTo>
                  <a:pt x="5251" y="5988"/>
                </a:lnTo>
                <a:lnTo>
                  <a:pt x="5020" y="5891"/>
                </a:lnTo>
                <a:lnTo>
                  <a:pt x="4799" y="5770"/>
                </a:lnTo>
                <a:lnTo>
                  <a:pt x="4592" y="5630"/>
                </a:lnTo>
                <a:lnTo>
                  <a:pt x="4401" y="5471"/>
                </a:lnTo>
                <a:lnTo>
                  <a:pt x="4224" y="5296"/>
                </a:lnTo>
                <a:lnTo>
                  <a:pt x="4065" y="5103"/>
                </a:lnTo>
                <a:lnTo>
                  <a:pt x="3926" y="4897"/>
                </a:lnTo>
                <a:lnTo>
                  <a:pt x="3806" y="4676"/>
                </a:lnTo>
                <a:lnTo>
                  <a:pt x="3707" y="4443"/>
                </a:lnTo>
                <a:lnTo>
                  <a:pt x="3632" y="4200"/>
                </a:lnTo>
                <a:lnTo>
                  <a:pt x="3580" y="3948"/>
                </a:lnTo>
                <a:lnTo>
                  <a:pt x="3553" y="3686"/>
                </a:lnTo>
                <a:lnTo>
                  <a:pt x="3551" y="3553"/>
                </a:lnTo>
                <a:close/>
                <a:moveTo>
                  <a:pt x="10485" y="7944"/>
                </a:moveTo>
                <a:lnTo>
                  <a:pt x="10359" y="7820"/>
                </a:lnTo>
                <a:lnTo>
                  <a:pt x="10097" y="7586"/>
                </a:lnTo>
                <a:lnTo>
                  <a:pt x="9823" y="7368"/>
                </a:lnTo>
                <a:lnTo>
                  <a:pt x="9538" y="7167"/>
                </a:lnTo>
                <a:lnTo>
                  <a:pt x="9246" y="6984"/>
                </a:lnTo>
                <a:lnTo>
                  <a:pt x="8942" y="6817"/>
                </a:lnTo>
                <a:lnTo>
                  <a:pt x="8631" y="6668"/>
                </a:lnTo>
                <a:lnTo>
                  <a:pt x="8313" y="6537"/>
                </a:lnTo>
                <a:lnTo>
                  <a:pt x="8151" y="6480"/>
                </a:lnTo>
                <a:lnTo>
                  <a:pt x="8237" y="6419"/>
                </a:lnTo>
                <a:lnTo>
                  <a:pt x="8404" y="6289"/>
                </a:lnTo>
                <a:lnTo>
                  <a:pt x="8564" y="6150"/>
                </a:lnTo>
                <a:lnTo>
                  <a:pt x="8713" y="6001"/>
                </a:lnTo>
                <a:lnTo>
                  <a:pt x="8854" y="5843"/>
                </a:lnTo>
                <a:lnTo>
                  <a:pt x="8985" y="5677"/>
                </a:lnTo>
                <a:lnTo>
                  <a:pt x="9108" y="5505"/>
                </a:lnTo>
                <a:lnTo>
                  <a:pt x="9220" y="5325"/>
                </a:lnTo>
                <a:lnTo>
                  <a:pt x="9321" y="5137"/>
                </a:lnTo>
                <a:lnTo>
                  <a:pt x="9410" y="4943"/>
                </a:lnTo>
                <a:lnTo>
                  <a:pt x="9488" y="4743"/>
                </a:lnTo>
                <a:lnTo>
                  <a:pt x="9554" y="4537"/>
                </a:lnTo>
                <a:lnTo>
                  <a:pt x="9609" y="4326"/>
                </a:lnTo>
                <a:lnTo>
                  <a:pt x="9649" y="4110"/>
                </a:lnTo>
                <a:lnTo>
                  <a:pt x="9678" y="3890"/>
                </a:lnTo>
                <a:lnTo>
                  <a:pt x="9692" y="3665"/>
                </a:lnTo>
                <a:lnTo>
                  <a:pt x="9692" y="3553"/>
                </a:lnTo>
                <a:lnTo>
                  <a:pt x="9692" y="3461"/>
                </a:lnTo>
                <a:lnTo>
                  <a:pt x="9682" y="3279"/>
                </a:lnTo>
                <a:lnTo>
                  <a:pt x="9665" y="3101"/>
                </a:lnTo>
                <a:lnTo>
                  <a:pt x="9638" y="2925"/>
                </a:lnTo>
                <a:lnTo>
                  <a:pt x="9602" y="2751"/>
                </a:lnTo>
                <a:lnTo>
                  <a:pt x="9558" y="2581"/>
                </a:lnTo>
                <a:lnTo>
                  <a:pt x="9507" y="2414"/>
                </a:lnTo>
                <a:lnTo>
                  <a:pt x="9446" y="2251"/>
                </a:lnTo>
                <a:lnTo>
                  <a:pt x="9378" y="2091"/>
                </a:lnTo>
                <a:lnTo>
                  <a:pt x="9304" y="1937"/>
                </a:lnTo>
                <a:lnTo>
                  <a:pt x="9222" y="1786"/>
                </a:lnTo>
                <a:lnTo>
                  <a:pt x="9132" y="1639"/>
                </a:lnTo>
                <a:lnTo>
                  <a:pt x="9037" y="1498"/>
                </a:lnTo>
                <a:lnTo>
                  <a:pt x="8935" y="1361"/>
                </a:lnTo>
                <a:lnTo>
                  <a:pt x="8826" y="1229"/>
                </a:lnTo>
                <a:lnTo>
                  <a:pt x="8712" y="1102"/>
                </a:lnTo>
                <a:lnTo>
                  <a:pt x="8591" y="982"/>
                </a:lnTo>
                <a:lnTo>
                  <a:pt x="8464" y="867"/>
                </a:lnTo>
                <a:lnTo>
                  <a:pt x="8333" y="759"/>
                </a:lnTo>
                <a:lnTo>
                  <a:pt x="8197" y="657"/>
                </a:lnTo>
                <a:lnTo>
                  <a:pt x="8054" y="560"/>
                </a:lnTo>
                <a:lnTo>
                  <a:pt x="7909" y="471"/>
                </a:lnTo>
                <a:lnTo>
                  <a:pt x="7758" y="389"/>
                </a:lnTo>
                <a:lnTo>
                  <a:pt x="7602" y="314"/>
                </a:lnTo>
                <a:lnTo>
                  <a:pt x="7442" y="246"/>
                </a:lnTo>
                <a:lnTo>
                  <a:pt x="7280" y="187"/>
                </a:lnTo>
                <a:lnTo>
                  <a:pt x="7113" y="135"/>
                </a:lnTo>
                <a:lnTo>
                  <a:pt x="6943" y="91"/>
                </a:lnTo>
                <a:lnTo>
                  <a:pt x="6770" y="55"/>
                </a:lnTo>
                <a:lnTo>
                  <a:pt x="6593" y="29"/>
                </a:lnTo>
                <a:lnTo>
                  <a:pt x="6415" y="10"/>
                </a:lnTo>
                <a:lnTo>
                  <a:pt x="6233" y="1"/>
                </a:lnTo>
                <a:lnTo>
                  <a:pt x="6142" y="0"/>
                </a:lnTo>
                <a:lnTo>
                  <a:pt x="6050" y="1"/>
                </a:lnTo>
                <a:lnTo>
                  <a:pt x="5869" y="10"/>
                </a:lnTo>
                <a:lnTo>
                  <a:pt x="5690" y="29"/>
                </a:lnTo>
                <a:lnTo>
                  <a:pt x="5515" y="55"/>
                </a:lnTo>
                <a:lnTo>
                  <a:pt x="5341" y="91"/>
                </a:lnTo>
                <a:lnTo>
                  <a:pt x="5171" y="135"/>
                </a:lnTo>
                <a:lnTo>
                  <a:pt x="5004" y="187"/>
                </a:lnTo>
                <a:lnTo>
                  <a:pt x="4841" y="246"/>
                </a:lnTo>
                <a:lnTo>
                  <a:pt x="4681" y="314"/>
                </a:lnTo>
                <a:lnTo>
                  <a:pt x="4527" y="389"/>
                </a:lnTo>
                <a:lnTo>
                  <a:pt x="4376" y="471"/>
                </a:lnTo>
                <a:lnTo>
                  <a:pt x="4229" y="560"/>
                </a:lnTo>
                <a:lnTo>
                  <a:pt x="4088" y="657"/>
                </a:lnTo>
                <a:lnTo>
                  <a:pt x="3951" y="759"/>
                </a:lnTo>
                <a:lnTo>
                  <a:pt x="3819" y="867"/>
                </a:lnTo>
                <a:lnTo>
                  <a:pt x="3692" y="982"/>
                </a:lnTo>
                <a:lnTo>
                  <a:pt x="3573" y="1102"/>
                </a:lnTo>
                <a:lnTo>
                  <a:pt x="3458" y="1229"/>
                </a:lnTo>
                <a:lnTo>
                  <a:pt x="3350" y="1361"/>
                </a:lnTo>
                <a:lnTo>
                  <a:pt x="3248" y="1498"/>
                </a:lnTo>
                <a:lnTo>
                  <a:pt x="3151" y="1639"/>
                </a:lnTo>
                <a:lnTo>
                  <a:pt x="3062" y="1786"/>
                </a:lnTo>
                <a:lnTo>
                  <a:pt x="2980" y="1937"/>
                </a:lnTo>
                <a:lnTo>
                  <a:pt x="2905" y="2091"/>
                </a:lnTo>
                <a:lnTo>
                  <a:pt x="2837" y="2251"/>
                </a:lnTo>
                <a:lnTo>
                  <a:pt x="2778" y="2414"/>
                </a:lnTo>
                <a:lnTo>
                  <a:pt x="2726" y="2581"/>
                </a:lnTo>
                <a:lnTo>
                  <a:pt x="2682" y="2751"/>
                </a:lnTo>
                <a:lnTo>
                  <a:pt x="2646" y="2925"/>
                </a:lnTo>
                <a:lnTo>
                  <a:pt x="2620" y="3101"/>
                </a:lnTo>
                <a:lnTo>
                  <a:pt x="2601" y="3279"/>
                </a:lnTo>
                <a:lnTo>
                  <a:pt x="2593" y="3461"/>
                </a:lnTo>
                <a:lnTo>
                  <a:pt x="2591" y="3553"/>
                </a:lnTo>
                <a:lnTo>
                  <a:pt x="2593" y="3665"/>
                </a:lnTo>
                <a:lnTo>
                  <a:pt x="2607" y="3890"/>
                </a:lnTo>
                <a:lnTo>
                  <a:pt x="2634" y="4110"/>
                </a:lnTo>
                <a:lnTo>
                  <a:pt x="2675" y="4326"/>
                </a:lnTo>
                <a:lnTo>
                  <a:pt x="2729" y="4537"/>
                </a:lnTo>
                <a:lnTo>
                  <a:pt x="2796" y="4743"/>
                </a:lnTo>
                <a:lnTo>
                  <a:pt x="2873" y="4943"/>
                </a:lnTo>
                <a:lnTo>
                  <a:pt x="2964" y="5137"/>
                </a:lnTo>
                <a:lnTo>
                  <a:pt x="3065" y="5325"/>
                </a:lnTo>
                <a:lnTo>
                  <a:pt x="3176" y="5505"/>
                </a:lnTo>
                <a:lnTo>
                  <a:pt x="3298" y="5677"/>
                </a:lnTo>
                <a:lnTo>
                  <a:pt x="3430" y="5843"/>
                </a:lnTo>
                <a:lnTo>
                  <a:pt x="3571" y="6001"/>
                </a:lnTo>
                <a:lnTo>
                  <a:pt x="3721" y="6150"/>
                </a:lnTo>
                <a:lnTo>
                  <a:pt x="3880" y="6289"/>
                </a:lnTo>
                <a:lnTo>
                  <a:pt x="4046" y="6419"/>
                </a:lnTo>
                <a:lnTo>
                  <a:pt x="4133" y="6480"/>
                </a:lnTo>
                <a:lnTo>
                  <a:pt x="3970" y="6537"/>
                </a:lnTo>
                <a:lnTo>
                  <a:pt x="3652" y="6668"/>
                </a:lnTo>
                <a:lnTo>
                  <a:pt x="3341" y="6817"/>
                </a:lnTo>
                <a:lnTo>
                  <a:pt x="3039" y="6984"/>
                </a:lnTo>
                <a:lnTo>
                  <a:pt x="2745" y="7167"/>
                </a:lnTo>
                <a:lnTo>
                  <a:pt x="2462" y="7368"/>
                </a:lnTo>
                <a:lnTo>
                  <a:pt x="2188" y="7586"/>
                </a:lnTo>
                <a:lnTo>
                  <a:pt x="1926" y="7820"/>
                </a:lnTo>
                <a:lnTo>
                  <a:pt x="1799" y="7944"/>
                </a:lnTo>
                <a:lnTo>
                  <a:pt x="1691" y="8054"/>
                </a:lnTo>
                <a:lnTo>
                  <a:pt x="1486" y="8281"/>
                </a:lnTo>
                <a:lnTo>
                  <a:pt x="1293" y="8516"/>
                </a:lnTo>
                <a:lnTo>
                  <a:pt x="1113" y="8758"/>
                </a:lnTo>
                <a:lnTo>
                  <a:pt x="946" y="9009"/>
                </a:lnTo>
                <a:lnTo>
                  <a:pt x="792" y="9265"/>
                </a:lnTo>
                <a:lnTo>
                  <a:pt x="651" y="9530"/>
                </a:lnTo>
                <a:lnTo>
                  <a:pt x="523" y="9799"/>
                </a:lnTo>
                <a:lnTo>
                  <a:pt x="409" y="10076"/>
                </a:lnTo>
                <a:lnTo>
                  <a:pt x="308" y="10357"/>
                </a:lnTo>
                <a:lnTo>
                  <a:pt x="222" y="10643"/>
                </a:lnTo>
                <a:lnTo>
                  <a:pt x="148" y="10934"/>
                </a:lnTo>
                <a:lnTo>
                  <a:pt x="89" y="11229"/>
                </a:lnTo>
                <a:lnTo>
                  <a:pt x="46" y="11529"/>
                </a:lnTo>
                <a:lnTo>
                  <a:pt x="16" y="11831"/>
                </a:lnTo>
                <a:lnTo>
                  <a:pt x="1" y="12137"/>
                </a:lnTo>
                <a:lnTo>
                  <a:pt x="0" y="12289"/>
                </a:lnTo>
                <a:lnTo>
                  <a:pt x="960" y="12289"/>
                </a:lnTo>
                <a:lnTo>
                  <a:pt x="960" y="12155"/>
                </a:lnTo>
                <a:lnTo>
                  <a:pt x="975" y="11892"/>
                </a:lnTo>
                <a:lnTo>
                  <a:pt x="1000" y="11630"/>
                </a:lnTo>
                <a:lnTo>
                  <a:pt x="1041" y="11373"/>
                </a:lnTo>
                <a:lnTo>
                  <a:pt x="1093" y="11120"/>
                </a:lnTo>
                <a:lnTo>
                  <a:pt x="1156" y="10872"/>
                </a:lnTo>
                <a:lnTo>
                  <a:pt x="1232" y="10629"/>
                </a:lnTo>
                <a:lnTo>
                  <a:pt x="1319" y="10390"/>
                </a:lnTo>
                <a:lnTo>
                  <a:pt x="1418" y="10158"/>
                </a:lnTo>
                <a:lnTo>
                  <a:pt x="1527" y="9932"/>
                </a:lnTo>
                <a:lnTo>
                  <a:pt x="1647" y="9711"/>
                </a:lnTo>
                <a:lnTo>
                  <a:pt x="1776" y="9497"/>
                </a:lnTo>
                <a:lnTo>
                  <a:pt x="1916" y="9291"/>
                </a:lnTo>
                <a:lnTo>
                  <a:pt x="2066" y="9091"/>
                </a:lnTo>
                <a:lnTo>
                  <a:pt x="2224" y="8898"/>
                </a:lnTo>
                <a:lnTo>
                  <a:pt x="2392" y="8715"/>
                </a:lnTo>
                <a:lnTo>
                  <a:pt x="2568" y="8538"/>
                </a:lnTo>
                <a:lnTo>
                  <a:pt x="2752" y="8371"/>
                </a:lnTo>
                <a:lnTo>
                  <a:pt x="2944" y="8212"/>
                </a:lnTo>
                <a:lnTo>
                  <a:pt x="3144" y="8062"/>
                </a:lnTo>
                <a:lnTo>
                  <a:pt x="3351" y="7923"/>
                </a:lnTo>
                <a:lnTo>
                  <a:pt x="3564" y="7793"/>
                </a:lnTo>
                <a:lnTo>
                  <a:pt x="3785" y="7672"/>
                </a:lnTo>
                <a:lnTo>
                  <a:pt x="4011" y="7564"/>
                </a:lnTo>
                <a:lnTo>
                  <a:pt x="4244" y="7465"/>
                </a:lnTo>
                <a:lnTo>
                  <a:pt x="4481" y="7377"/>
                </a:lnTo>
                <a:lnTo>
                  <a:pt x="4725" y="7302"/>
                </a:lnTo>
                <a:lnTo>
                  <a:pt x="4974" y="7237"/>
                </a:lnTo>
                <a:lnTo>
                  <a:pt x="5225" y="7185"/>
                </a:lnTo>
                <a:lnTo>
                  <a:pt x="5483" y="7146"/>
                </a:lnTo>
                <a:lnTo>
                  <a:pt x="5744" y="7119"/>
                </a:lnTo>
                <a:lnTo>
                  <a:pt x="6009" y="7106"/>
                </a:lnTo>
                <a:lnTo>
                  <a:pt x="6142" y="7105"/>
                </a:lnTo>
                <a:lnTo>
                  <a:pt x="6276" y="7106"/>
                </a:lnTo>
                <a:lnTo>
                  <a:pt x="6540" y="7119"/>
                </a:lnTo>
                <a:lnTo>
                  <a:pt x="6802" y="7146"/>
                </a:lnTo>
                <a:lnTo>
                  <a:pt x="7058" y="7185"/>
                </a:lnTo>
                <a:lnTo>
                  <a:pt x="7311" y="7237"/>
                </a:lnTo>
                <a:lnTo>
                  <a:pt x="7559" y="7302"/>
                </a:lnTo>
                <a:lnTo>
                  <a:pt x="7802" y="7377"/>
                </a:lnTo>
                <a:lnTo>
                  <a:pt x="8041" y="7465"/>
                </a:lnTo>
                <a:lnTo>
                  <a:pt x="8273" y="7564"/>
                </a:lnTo>
                <a:lnTo>
                  <a:pt x="8499" y="7672"/>
                </a:lnTo>
                <a:lnTo>
                  <a:pt x="8719" y="7793"/>
                </a:lnTo>
                <a:lnTo>
                  <a:pt x="8934" y="7923"/>
                </a:lnTo>
                <a:lnTo>
                  <a:pt x="9140" y="8062"/>
                </a:lnTo>
                <a:lnTo>
                  <a:pt x="9340" y="8212"/>
                </a:lnTo>
                <a:lnTo>
                  <a:pt x="9533" y="8371"/>
                </a:lnTo>
                <a:lnTo>
                  <a:pt x="9715" y="8538"/>
                </a:lnTo>
                <a:lnTo>
                  <a:pt x="9892" y="8715"/>
                </a:lnTo>
                <a:lnTo>
                  <a:pt x="10059" y="8898"/>
                </a:lnTo>
                <a:lnTo>
                  <a:pt x="10218" y="9091"/>
                </a:lnTo>
                <a:lnTo>
                  <a:pt x="10367" y="9291"/>
                </a:lnTo>
                <a:lnTo>
                  <a:pt x="10507" y="9497"/>
                </a:lnTo>
                <a:lnTo>
                  <a:pt x="10637" y="9711"/>
                </a:lnTo>
                <a:lnTo>
                  <a:pt x="10758" y="9932"/>
                </a:lnTo>
                <a:lnTo>
                  <a:pt x="10866" y="10158"/>
                </a:lnTo>
                <a:lnTo>
                  <a:pt x="10965" y="10390"/>
                </a:lnTo>
                <a:lnTo>
                  <a:pt x="11053" y="10629"/>
                </a:lnTo>
                <a:lnTo>
                  <a:pt x="11128" y="10872"/>
                </a:lnTo>
                <a:lnTo>
                  <a:pt x="11192" y="11120"/>
                </a:lnTo>
                <a:lnTo>
                  <a:pt x="11244" y="11373"/>
                </a:lnTo>
                <a:lnTo>
                  <a:pt x="11283" y="11630"/>
                </a:lnTo>
                <a:lnTo>
                  <a:pt x="11310" y="11892"/>
                </a:lnTo>
                <a:lnTo>
                  <a:pt x="11323" y="12155"/>
                </a:lnTo>
                <a:lnTo>
                  <a:pt x="11325" y="12289"/>
                </a:lnTo>
                <a:lnTo>
                  <a:pt x="12283" y="12289"/>
                </a:lnTo>
                <a:lnTo>
                  <a:pt x="12282" y="12137"/>
                </a:lnTo>
                <a:lnTo>
                  <a:pt x="12268" y="11831"/>
                </a:lnTo>
                <a:lnTo>
                  <a:pt x="12239" y="11529"/>
                </a:lnTo>
                <a:lnTo>
                  <a:pt x="12194" y="11229"/>
                </a:lnTo>
                <a:lnTo>
                  <a:pt x="12135" y="10934"/>
                </a:lnTo>
                <a:lnTo>
                  <a:pt x="12063" y="10643"/>
                </a:lnTo>
                <a:lnTo>
                  <a:pt x="11975" y="10357"/>
                </a:lnTo>
                <a:lnTo>
                  <a:pt x="11876" y="10076"/>
                </a:lnTo>
                <a:lnTo>
                  <a:pt x="11761" y="9799"/>
                </a:lnTo>
                <a:lnTo>
                  <a:pt x="11633" y="9530"/>
                </a:lnTo>
                <a:lnTo>
                  <a:pt x="11492" y="9265"/>
                </a:lnTo>
                <a:lnTo>
                  <a:pt x="11338" y="9009"/>
                </a:lnTo>
                <a:lnTo>
                  <a:pt x="11171" y="8758"/>
                </a:lnTo>
                <a:lnTo>
                  <a:pt x="10991" y="8516"/>
                </a:lnTo>
                <a:lnTo>
                  <a:pt x="10798" y="8281"/>
                </a:lnTo>
                <a:lnTo>
                  <a:pt x="10593" y="8054"/>
                </a:lnTo>
                <a:lnTo>
                  <a:pt x="10485" y="79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1F0B89D-55E0-4A33-B163-01B77A42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67" y="6081755"/>
            <a:ext cx="222422" cy="356343"/>
          </a:xfrm>
          <a:prstGeom prst="rect">
            <a:avLst/>
          </a:prstGeom>
        </p:spPr>
      </p:pic>
      <p:sp>
        <p:nvSpPr>
          <p:cNvPr id="69" name="Freeform 23">
            <a:extLst>
              <a:ext uri="{FF2B5EF4-FFF2-40B4-BE49-F238E27FC236}">
                <a16:creationId xmlns:a16="http://schemas.microsoft.com/office/drawing/2014/main" id="{B56D79FE-BD45-47C8-92C9-80A4C9071698}"/>
              </a:ext>
            </a:extLst>
          </p:cNvPr>
          <p:cNvSpPr>
            <a:spLocks noEditPoints="1"/>
          </p:cNvSpPr>
          <p:nvPr/>
        </p:nvSpPr>
        <p:spPr bwMode="auto">
          <a:xfrm>
            <a:off x="9420790" y="6141582"/>
            <a:ext cx="399453" cy="229677"/>
          </a:xfrm>
          <a:custGeom>
            <a:avLst/>
            <a:gdLst>
              <a:gd name="T0" fmla="*/ 11921 w 12283"/>
              <a:gd name="T1" fmla="*/ 3468 h 5893"/>
              <a:gd name="T2" fmla="*/ 10773 w 12283"/>
              <a:gd name="T3" fmla="*/ 4869 h 5893"/>
              <a:gd name="T4" fmla="*/ 10051 w 12283"/>
              <a:gd name="T5" fmla="*/ 4813 h 5893"/>
              <a:gd name="T6" fmla="*/ 10051 w 12283"/>
              <a:gd name="T7" fmla="*/ 1081 h 5893"/>
              <a:gd name="T8" fmla="*/ 10773 w 12283"/>
              <a:gd name="T9" fmla="*/ 1025 h 5893"/>
              <a:gd name="T10" fmla="*/ 10878 w 12283"/>
              <a:gd name="T11" fmla="*/ 2244 h 5893"/>
              <a:gd name="T12" fmla="*/ 9645 w 12283"/>
              <a:gd name="T13" fmla="*/ 5472 h 5893"/>
              <a:gd name="T14" fmla="*/ 8542 w 12283"/>
              <a:gd name="T15" fmla="*/ 5528 h 5893"/>
              <a:gd name="T16" fmla="*/ 8437 w 12283"/>
              <a:gd name="T17" fmla="*/ 3650 h 5893"/>
              <a:gd name="T18" fmla="*/ 8495 w 12283"/>
              <a:gd name="T19" fmla="*/ 386 h 5893"/>
              <a:gd name="T20" fmla="*/ 9607 w 12283"/>
              <a:gd name="T21" fmla="*/ 386 h 5893"/>
              <a:gd name="T22" fmla="*/ 9666 w 12283"/>
              <a:gd name="T23" fmla="*/ 4738 h 5893"/>
              <a:gd name="T24" fmla="*/ 8073 w 12283"/>
              <a:gd name="T25" fmla="*/ 3468 h 5893"/>
              <a:gd name="T26" fmla="*/ 3789 w 12283"/>
              <a:gd name="T27" fmla="*/ 5508 h 5893"/>
              <a:gd name="T28" fmla="*/ 2676 w 12283"/>
              <a:gd name="T29" fmla="*/ 5508 h 5893"/>
              <a:gd name="T30" fmla="*/ 2617 w 12283"/>
              <a:gd name="T31" fmla="*/ 1156 h 5893"/>
              <a:gd name="T32" fmla="*/ 2724 w 12283"/>
              <a:gd name="T33" fmla="*/ 366 h 5893"/>
              <a:gd name="T34" fmla="*/ 3825 w 12283"/>
              <a:gd name="T35" fmla="*/ 422 h 5893"/>
              <a:gd name="T36" fmla="*/ 3848 w 12283"/>
              <a:gd name="T37" fmla="*/ 5397 h 5893"/>
              <a:gd name="T38" fmla="*/ 1427 w 12283"/>
              <a:gd name="T39" fmla="*/ 4813 h 5893"/>
              <a:gd name="T40" fmla="*/ 1405 w 12283"/>
              <a:gd name="T41" fmla="*/ 1156 h 5893"/>
              <a:gd name="T42" fmla="*/ 1539 w 12283"/>
              <a:gd name="T43" fmla="*/ 1023 h 5893"/>
              <a:gd name="T44" fmla="*/ 2253 w 12283"/>
              <a:gd name="T45" fmla="*/ 1130 h 5893"/>
              <a:gd name="T46" fmla="*/ 2197 w 12283"/>
              <a:gd name="T47" fmla="*/ 4849 h 5893"/>
              <a:gd name="T48" fmla="*/ 1042 w 12283"/>
              <a:gd name="T49" fmla="*/ 2425 h 5893"/>
              <a:gd name="T50" fmla="*/ 11241 w 12283"/>
              <a:gd name="T51" fmla="*/ 1156 h 5893"/>
              <a:gd name="T52" fmla="*/ 11061 w 12283"/>
              <a:gd name="T53" fmla="*/ 773 h 5893"/>
              <a:gd name="T54" fmla="*/ 10163 w 12283"/>
              <a:gd name="T55" fmla="*/ 661 h 5893"/>
              <a:gd name="T56" fmla="*/ 10028 w 12283"/>
              <a:gd name="T57" fmla="*/ 445 h 5893"/>
              <a:gd name="T58" fmla="*/ 9770 w 12283"/>
              <a:gd name="T59" fmla="*/ 59 h 5893"/>
              <a:gd name="T60" fmla="*/ 8519 w 12283"/>
              <a:gd name="T61" fmla="*/ 1 h 5893"/>
              <a:gd name="T62" fmla="*/ 8133 w 12283"/>
              <a:gd name="T63" fmla="*/ 259 h 5893"/>
              <a:gd name="T64" fmla="*/ 4211 w 12283"/>
              <a:gd name="T65" fmla="*/ 2062 h 5893"/>
              <a:gd name="T66" fmla="*/ 4098 w 12283"/>
              <a:gd name="T67" fmla="*/ 180 h 5893"/>
              <a:gd name="T68" fmla="*/ 3714 w 12283"/>
              <a:gd name="T69" fmla="*/ 0 h 5893"/>
              <a:gd name="T70" fmla="*/ 2434 w 12283"/>
              <a:gd name="T71" fmla="*/ 112 h 5893"/>
              <a:gd name="T72" fmla="*/ 2254 w 12283"/>
              <a:gd name="T73" fmla="*/ 497 h 5893"/>
              <a:gd name="T74" fmla="*/ 1539 w 12283"/>
              <a:gd name="T75" fmla="*/ 661 h 5893"/>
              <a:gd name="T76" fmla="*/ 1154 w 12283"/>
              <a:gd name="T77" fmla="*/ 840 h 5893"/>
              <a:gd name="T78" fmla="*/ 1042 w 12283"/>
              <a:gd name="T79" fmla="*/ 2062 h 5893"/>
              <a:gd name="T80" fmla="*/ 30 w 12283"/>
              <a:gd name="T81" fmla="*/ 2141 h 5893"/>
              <a:gd name="T82" fmla="*/ 0 w 12283"/>
              <a:gd name="T83" fmla="*/ 3668 h 5893"/>
              <a:gd name="T84" fmla="*/ 163 w 12283"/>
              <a:gd name="T85" fmla="*/ 3831 h 5893"/>
              <a:gd name="T86" fmla="*/ 1064 w 12283"/>
              <a:gd name="T87" fmla="*/ 4885 h 5893"/>
              <a:gd name="T88" fmla="*/ 1391 w 12283"/>
              <a:gd name="T89" fmla="*/ 5211 h 5893"/>
              <a:gd name="T90" fmla="*/ 2223 w 12283"/>
              <a:gd name="T91" fmla="*/ 5223 h 5893"/>
              <a:gd name="T92" fmla="*/ 2313 w 12283"/>
              <a:gd name="T93" fmla="*/ 5634 h 5893"/>
              <a:gd name="T94" fmla="*/ 2701 w 12283"/>
              <a:gd name="T95" fmla="*/ 5892 h 5893"/>
              <a:gd name="T96" fmla="*/ 3951 w 12283"/>
              <a:gd name="T97" fmla="*/ 5834 h 5893"/>
              <a:gd name="T98" fmla="*/ 4209 w 12283"/>
              <a:gd name="T99" fmla="*/ 5449 h 5893"/>
              <a:gd name="T100" fmla="*/ 8076 w 12283"/>
              <a:gd name="T101" fmla="*/ 5449 h 5893"/>
              <a:gd name="T102" fmla="*/ 8333 w 12283"/>
              <a:gd name="T103" fmla="*/ 5834 h 5893"/>
              <a:gd name="T104" fmla="*/ 9584 w 12283"/>
              <a:gd name="T105" fmla="*/ 5892 h 5893"/>
              <a:gd name="T106" fmla="*/ 9970 w 12283"/>
              <a:gd name="T107" fmla="*/ 5634 h 5893"/>
              <a:gd name="T108" fmla="*/ 10061 w 12283"/>
              <a:gd name="T109" fmla="*/ 5223 h 5893"/>
              <a:gd name="T110" fmla="*/ 10893 w 12283"/>
              <a:gd name="T111" fmla="*/ 5211 h 5893"/>
              <a:gd name="T112" fmla="*/ 11220 w 12283"/>
              <a:gd name="T113" fmla="*/ 4885 h 5893"/>
              <a:gd name="T114" fmla="*/ 12121 w 12283"/>
              <a:gd name="T115" fmla="*/ 3831 h 5893"/>
              <a:gd name="T116" fmla="*/ 12283 w 12283"/>
              <a:gd name="T117" fmla="*/ 3668 h 5893"/>
              <a:gd name="T118" fmla="*/ 12253 w 12283"/>
              <a:gd name="T119" fmla="*/ 2141 h 5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83" h="5893">
                <a:moveTo>
                  <a:pt x="11921" y="3468"/>
                </a:moveTo>
                <a:lnTo>
                  <a:pt x="11241" y="3468"/>
                </a:lnTo>
                <a:lnTo>
                  <a:pt x="11241" y="2425"/>
                </a:lnTo>
                <a:lnTo>
                  <a:pt x="11921" y="2425"/>
                </a:lnTo>
                <a:lnTo>
                  <a:pt x="11921" y="3468"/>
                </a:lnTo>
                <a:close/>
                <a:moveTo>
                  <a:pt x="10878" y="4738"/>
                </a:moveTo>
                <a:lnTo>
                  <a:pt x="10877" y="4764"/>
                </a:lnTo>
                <a:lnTo>
                  <a:pt x="10857" y="4813"/>
                </a:lnTo>
                <a:lnTo>
                  <a:pt x="10821" y="4849"/>
                </a:lnTo>
                <a:lnTo>
                  <a:pt x="10773" y="4869"/>
                </a:lnTo>
                <a:lnTo>
                  <a:pt x="10746" y="4870"/>
                </a:lnTo>
                <a:lnTo>
                  <a:pt x="10163" y="4870"/>
                </a:lnTo>
                <a:lnTo>
                  <a:pt x="10136" y="4869"/>
                </a:lnTo>
                <a:lnTo>
                  <a:pt x="10088" y="4849"/>
                </a:lnTo>
                <a:lnTo>
                  <a:pt x="10051" y="4813"/>
                </a:lnTo>
                <a:lnTo>
                  <a:pt x="10031" y="4764"/>
                </a:lnTo>
                <a:lnTo>
                  <a:pt x="10029" y="4738"/>
                </a:lnTo>
                <a:lnTo>
                  <a:pt x="10029" y="1156"/>
                </a:lnTo>
                <a:lnTo>
                  <a:pt x="10031" y="1130"/>
                </a:lnTo>
                <a:lnTo>
                  <a:pt x="10051" y="1081"/>
                </a:lnTo>
                <a:lnTo>
                  <a:pt x="10088" y="1045"/>
                </a:lnTo>
                <a:lnTo>
                  <a:pt x="10136" y="1025"/>
                </a:lnTo>
                <a:lnTo>
                  <a:pt x="10163" y="1023"/>
                </a:lnTo>
                <a:lnTo>
                  <a:pt x="10746" y="1023"/>
                </a:lnTo>
                <a:lnTo>
                  <a:pt x="10773" y="1025"/>
                </a:lnTo>
                <a:lnTo>
                  <a:pt x="10821" y="1045"/>
                </a:lnTo>
                <a:lnTo>
                  <a:pt x="10857" y="1081"/>
                </a:lnTo>
                <a:lnTo>
                  <a:pt x="10877" y="1130"/>
                </a:lnTo>
                <a:lnTo>
                  <a:pt x="10878" y="1156"/>
                </a:lnTo>
                <a:lnTo>
                  <a:pt x="10878" y="2244"/>
                </a:lnTo>
                <a:lnTo>
                  <a:pt x="10878" y="3650"/>
                </a:lnTo>
                <a:lnTo>
                  <a:pt x="10878" y="4738"/>
                </a:lnTo>
                <a:close/>
                <a:moveTo>
                  <a:pt x="9666" y="5397"/>
                </a:moveTo>
                <a:lnTo>
                  <a:pt x="9665" y="5424"/>
                </a:lnTo>
                <a:lnTo>
                  <a:pt x="9645" y="5472"/>
                </a:lnTo>
                <a:lnTo>
                  <a:pt x="9607" y="5508"/>
                </a:lnTo>
                <a:lnTo>
                  <a:pt x="9560" y="5528"/>
                </a:lnTo>
                <a:lnTo>
                  <a:pt x="9533" y="5531"/>
                </a:lnTo>
                <a:lnTo>
                  <a:pt x="8569" y="5531"/>
                </a:lnTo>
                <a:lnTo>
                  <a:pt x="8542" y="5528"/>
                </a:lnTo>
                <a:lnTo>
                  <a:pt x="8495" y="5508"/>
                </a:lnTo>
                <a:lnTo>
                  <a:pt x="8459" y="5472"/>
                </a:lnTo>
                <a:lnTo>
                  <a:pt x="8438" y="5424"/>
                </a:lnTo>
                <a:lnTo>
                  <a:pt x="8437" y="5397"/>
                </a:lnTo>
                <a:lnTo>
                  <a:pt x="8437" y="3650"/>
                </a:lnTo>
                <a:lnTo>
                  <a:pt x="8437" y="2244"/>
                </a:lnTo>
                <a:lnTo>
                  <a:pt x="8437" y="497"/>
                </a:lnTo>
                <a:lnTo>
                  <a:pt x="8438" y="469"/>
                </a:lnTo>
                <a:lnTo>
                  <a:pt x="8459" y="422"/>
                </a:lnTo>
                <a:lnTo>
                  <a:pt x="8495" y="386"/>
                </a:lnTo>
                <a:lnTo>
                  <a:pt x="8542" y="366"/>
                </a:lnTo>
                <a:lnTo>
                  <a:pt x="8569" y="363"/>
                </a:lnTo>
                <a:lnTo>
                  <a:pt x="9533" y="363"/>
                </a:lnTo>
                <a:lnTo>
                  <a:pt x="9560" y="366"/>
                </a:lnTo>
                <a:lnTo>
                  <a:pt x="9607" y="386"/>
                </a:lnTo>
                <a:lnTo>
                  <a:pt x="9645" y="422"/>
                </a:lnTo>
                <a:lnTo>
                  <a:pt x="9665" y="469"/>
                </a:lnTo>
                <a:lnTo>
                  <a:pt x="9666" y="497"/>
                </a:lnTo>
                <a:lnTo>
                  <a:pt x="9666" y="1156"/>
                </a:lnTo>
                <a:lnTo>
                  <a:pt x="9666" y="4738"/>
                </a:lnTo>
                <a:lnTo>
                  <a:pt x="9666" y="5397"/>
                </a:lnTo>
                <a:close/>
                <a:moveTo>
                  <a:pt x="4211" y="3468"/>
                </a:moveTo>
                <a:lnTo>
                  <a:pt x="4211" y="2425"/>
                </a:lnTo>
                <a:lnTo>
                  <a:pt x="8073" y="2425"/>
                </a:lnTo>
                <a:lnTo>
                  <a:pt x="8073" y="3468"/>
                </a:lnTo>
                <a:lnTo>
                  <a:pt x="4211" y="3468"/>
                </a:lnTo>
                <a:close/>
                <a:moveTo>
                  <a:pt x="3848" y="5397"/>
                </a:moveTo>
                <a:lnTo>
                  <a:pt x="3845" y="5424"/>
                </a:lnTo>
                <a:lnTo>
                  <a:pt x="3825" y="5472"/>
                </a:lnTo>
                <a:lnTo>
                  <a:pt x="3789" y="5508"/>
                </a:lnTo>
                <a:lnTo>
                  <a:pt x="3741" y="5528"/>
                </a:lnTo>
                <a:lnTo>
                  <a:pt x="3714" y="5531"/>
                </a:lnTo>
                <a:lnTo>
                  <a:pt x="2751" y="5531"/>
                </a:lnTo>
                <a:lnTo>
                  <a:pt x="2724" y="5528"/>
                </a:lnTo>
                <a:lnTo>
                  <a:pt x="2676" y="5508"/>
                </a:lnTo>
                <a:lnTo>
                  <a:pt x="2640" y="5472"/>
                </a:lnTo>
                <a:lnTo>
                  <a:pt x="2620" y="5424"/>
                </a:lnTo>
                <a:lnTo>
                  <a:pt x="2617" y="5397"/>
                </a:lnTo>
                <a:lnTo>
                  <a:pt x="2617" y="4738"/>
                </a:lnTo>
                <a:lnTo>
                  <a:pt x="2617" y="1156"/>
                </a:lnTo>
                <a:lnTo>
                  <a:pt x="2617" y="497"/>
                </a:lnTo>
                <a:lnTo>
                  <a:pt x="2620" y="469"/>
                </a:lnTo>
                <a:lnTo>
                  <a:pt x="2640" y="422"/>
                </a:lnTo>
                <a:lnTo>
                  <a:pt x="2676" y="386"/>
                </a:lnTo>
                <a:lnTo>
                  <a:pt x="2724" y="366"/>
                </a:lnTo>
                <a:lnTo>
                  <a:pt x="2751" y="363"/>
                </a:lnTo>
                <a:lnTo>
                  <a:pt x="3714" y="363"/>
                </a:lnTo>
                <a:lnTo>
                  <a:pt x="3741" y="366"/>
                </a:lnTo>
                <a:lnTo>
                  <a:pt x="3789" y="386"/>
                </a:lnTo>
                <a:lnTo>
                  <a:pt x="3825" y="422"/>
                </a:lnTo>
                <a:lnTo>
                  <a:pt x="3845" y="469"/>
                </a:lnTo>
                <a:lnTo>
                  <a:pt x="3848" y="497"/>
                </a:lnTo>
                <a:lnTo>
                  <a:pt x="3848" y="2244"/>
                </a:lnTo>
                <a:lnTo>
                  <a:pt x="3848" y="3650"/>
                </a:lnTo>
                <a:lnTo>
                  <a:pt x="3848" y="5397"/>
                </a:lnTo>
                <a:close/>
                <a:moveTo>
                  <a:pt x="2122" y="4870"/>
                </a:moveTo>
                <a:lnTo>
                  <a:pt x="1539" y="4870"/>
                </a:lnTo>
                <a:lnTo>
                  <a:pt x="1511" y="4869"/>
                </a:lnTo>
                <a:lnTo>
                  <a:pt x="1464" y="4849"/>
                </a:lnTo>
                <a:lnTo>
                  <a:pt x="1427" y="4813"/>
                </a:lnTo>
                <a:lnTo>
                  <a:pt x="1406" y="4764"/>
                </a:lnTo>
                <a:lnTo>
                  <a:pt x="1405" y="4738"/>
                </a:lnTo>
                <a:lnTo>
                  <a:pt x="1405" y="3650"/>
                </a:lnTo>
                <a:lnTo>
                  <a:pt x="1405" y="2244"/>
                </a:lnTo>
                <a:lnTo>
                  <a:pt x="1405" y="1156"/>
                </a:lnTo>
                <a:lnTo>
                  <a:pt x="1406" y="1130"/>
                </a:lnTo>
                <a:lnTo>
                  <a:pt x="1427" y="1081"/>
                </a:lnTo>
                <a:lnTo>
                  <a:pt x="1464" y="1045"/>
                </a:lnTo>
                <a:lnTo>
                  <a:pt x="1511" y="1025"/>
                </a:lnTo>
                <a:lnTo>
                  <a:pt x="1539" y="1023"/>
                </a:lnTo>
                <a:lnTo>
                  <a:pt x="2122" y="1023"/>
                </a:lnTo>
                <a:lnTo>
                  <a:pt x="2149" y="1025"/>
                </a:lnTo>
                <a:lnTo>
                  <a:pt x="2197" y="1045"/>
                </a:lnTo>
                <a:lnTo>
                  <a:pt x="2233" y="1081"/>
                </a:lnTo>
                <a:lnTo>
                  <a:pt x="2253" y="1130"/>
                </a:lnTo>
                <a:lnTo>
                  <a:pt x="2254" y="1156"/>
                </a:lnTo>
                <a:lnTo>
                  <a:pt x="2254" y="4738"/>
                </a:lnTo>
                <a:lnTo>
                  <a:pt x="2253" y="4764"/>
                </a:lnTo>
                <a:lnTo>
                  <a:pt x="2233" y="4813"/>
                </a:lnTo>
                <a:lnTo>
                  <a:pt x="2197" y="4849"/>
                </a:lnTo>
                <a:lnTo>
                  <a:pt x="2149" y="4869"/>
                </a:lnTo>
                <a:lnTo>
                  <a:pt x="2122" y="4870"/>
                </a:lnTo>
                <a:close/>
                <a:moveTo>
                  <a:pt x="363" y="3468"/>
                </a:moveTo>
                <a:lnTo>
                  <a:pt x="363" y="2425"/>
                </a:lnTo>
                <a:lnTo>
                  <a:pt x="1042" y="2425"/>
                </a:lnTo>
                <a:lnTo>
                  <a:pt x="1042" y="3468"/>
                </a:lnTo>
                <a:lnTo>
                  <a:pt x="363" y="3468"/>
                </a:lnTo>
                <a:close/>
                <a:moveTo>
                  <a:pt x="12102" y="2062"/>
                </a:moveTo>
                <a:lnTo>
                  <a:pt x="11241" y="2062"/>
                </a:lnTo>
                <a:lnTo>
                  <a:pt x="11241" y="1156"/>
                </a:lnTo>
                <a:lnTo>
                  <a:pt x="11240" y="1105"/>
                </a:lnTo>
                <a:lnTo>
                  <a:pt x="11220" y="1009"/>
                </a:lnTo>
                <a:lnTo>
                  <a:pt x="11182" y="920"/>
                </a:lnTo>
                <a:lnTo>
                  <a:pt x="11129" y="840"/>
                </a:lnTo>
                <a:lnTo>
                  <a:pt x="11061" y="773"/>
                </a:lnTo>
                <a:lnTo>
                  <a:pt x="10982" y="720"/>
                </a:lnTo>
                <a:lnTo>
                  <a:pt x="10893" y="682"/>
                </a:lnTo>
                <a:lnTo>
                  <a:pt x="10796" y="662"/>
                </a:lnTo>
                <a:lnTo>
                  <a:pt x="10746" y="661"/>
                </a:lnTo>
                <a:lnTo>
                  <a:pt x="10163" y="661"/>
                </a:lnTo>
                <a:lnTo>
                  <a:pt x="10128" y="661"/>
                </a:lnTo>
                <a:lnTo>
                  <a:pt x="10061" y="671"/>
                </a:lnTo>
                <a:lnTo>
                  <a:pt x="10029" y="679"/>
                </a:lnTo>
                <a:lnTo>
                  <a:pt x="10029" y="497"/>
                </a:lnTo>
                <a:lnTo>
                  <a:pt x="10028" y="445"/>
                </a:lnTo>
                <a:lnTo>
                  <a:pt x="10008" y="348"/>
                </a:lnTo>
                <a:lnTo>
                  <a:pt x="9970" y="259"/>
                </a:lnTo>
                <a:lnTo>
                  <a:pt x="9917" y="180"/>
                </a:lnTo>
                <a:lnTo>
                  <a:pt x="9849" y="112"/>
                </a:lnTo>
                <a:lnTo>
                  <a:pt x="9770" y="59"/>
                </a:lnTo>
                <a:lnTo>
                  <a:pt x="9681" y="22"/>
                </a:lnTo>
                <a:lnTo>
                  <a:pt x="9584" y="1"/>
                </a:lnTo>
                <a:lnTo>
                  <a:pt x="9533" y="0"/>
                </a:lnTo>
                <a:lnTo>
                  <a:pt x="8569" y="0"/>
                </a:lnTo>
                <a:lnTo>
                  <a:pt x="8519" y="1"/>
                </a:lnTo>
                <a:lnTo>
                  <a:pt x="8421" y="22"/>
                </a:lnTo>
                <a:lnTo>
                  <a:pt x="8333" y="59"/>
                </a:lnTo>
                <a:lnTo>
                  <a:pt x="8254" y="112"/>
                </a:lnTo>
                <a:lnTo>
                  <a:pt x="8187" y="180"/>
                </a:lnTo>
                <a:lnTo>
                  <a:pt x="8133" y="259"/>
                </a:lnTo>
                <a:lnTo>
                  <a:pt x="8094" y="348"/>
                </a:lnTo>
                <a:lnTo>
                  <a:pt x="8076" y="445"/>
                </a:lnTo>
                <a:lnTo>
                  <a:pt x="8073" y="497"/>
                </a:lnTo>
                <a:lnTo>
                  <a:pt x="8073" y="2062"/>
                </a:lnTo>
                <a:lnTo>
                  <a:pt x="4211" y="2062"/>
                </a:lnTo>
                <a:lnTo>
                  <a:pt x="4211" y="497"/>
                </a:lnTo>
                <a:lnTo>
                  <a:pt x="4209" y="445"/>
                </a:lnTo>
                <a:lnTo>
                  <a:pt x="4189" y="348"/>
                </a:lnTo>
                <a:lnTo>
                  <a:pt x="4152" y="259"/>
                </a:lnTo>
                <a:lnTo>
                  <a:pt x="4098" y="180"/>
                </a:lnTo>
                <a:lnTo>
                  <a:pt x="4031" y="112"/>
                </a:lnTo>
                <a:lnTo>
                  <a:pt x="3951" y="59"/>
                </a:lnTo>
                <a:lnTo>
                  <a:pt x="3862" y="22"/>
                </a:lnTo>
                <a:lnTo>
                  <a:pt x="3766" y="1"/>
                </a:lnTo>
                <a:lnTo>
                  <a:pt x="3714" y="0"/>
                </a:lnTo>
                <a:lnTo>
                  <a:pt x="2751" y="0"/>
                </a:lnTo>
                <a:lnTo>
                  <a:pt x="2701" y="1"/>
                </a:lnTo>
                <a:lnTo>
                  <a:pt x="2603" y="22"/>
                </a:lnTo>
                <a:lnTo>
                  <a:pt x="2513" y="59"/>
                </a:lnTo>
                <a:lnTo>
                  <a:pt x="2434" y="112"/>
                </a:lnTo>
                <a:lnTo>
                  <a:pt x="2368" y="180"/>
                </a:lnTo>
                <a:lnTo>
                  <a:pt x="2313" y="259"/>
                </a:lnTo>
                <a:lnTo>
                  <a:pt x="2276" y="348"/>
                </a:lnTo>
                <a:lnTo>
                  <a:pt x="2256" y="445"/>
                </a:lnTo>
                <a:lnTo>
                  <a:pt x="2254" y="497"/>
                </a:lnTo>
                <a:lnTo>
                  <a:pt x="2254" y="679"/>
                </a:lnTo>
                <a:lnTo>
                  <a:pt x="2223" y="671"/>
                </a:lnTo>
                <a:lnTo>
                  <a:pt x="2156" y="661"/>
                </a:lnTo>
                <a:lnTo>
                  <a:pt x="2122" y="661"/>
                </a:lnTo>
                <a:lnTo>
                  <a:pt x="1539" y="661"/>
                </a:lnTo>
                <a:lnTo>
                  <a:pt x="1487" y="662"/>
                </a:lnTo>
                <a:lnTo>
                  <a:pt x="1391" y="682"/>
                </a:lnTo>
                <a:lnTo>
                  <a:pt x="1301" y="720"/>
                </a:lnTo>
                <a:lnTo>
                  <a:pt x="1222" y="773"/>
                </a:lnTo>
                <a:lnTo>
                  <a:pt x="1154" y="840"/>
                </a:lnTo>
                <a:lnTo>
                  <a:pt x="1101" y="920"/>
                </a:lnTo>
                <a:lnTo>
                  <a:pt x="1064" y="1009"/>
                </a:lnTo>
                <a:lnTo>
                  <a:pt x="1044" y="1105"/>
                </a:lnTo>
                <a:lnTo>
                  <a:pt x="1042" y="1156"/>
                </a:lnTo>
                <a:lnTo>
                  <a:pt x="1042" y="2062"/>
                </a:lnTo>
                <a:lnTo>
                  <a:pt x="181" y="2062"/>
                </a:lnTo>
                <a:lnTo>
                  <a:pt x="163" y="2062"/>
                </a:lnTo>
                <a:lnTo>
                  <a:pt x="128" y="2070"/>
                </a:lnTo>
                <a:lnTo>
                  <a:pt x="79" y="2091"/>
                </a:lnTo>
                <a:lnTo>
                  <a:pt x="30" y="2141"/>
                </a:lnTo>
                <a:lnTo>
                  <a:pt x="7" y="2189"/>
                </a:lnTo>
                <a:lnTo>
                  <a:pt x="0" y="2225"/>
                </a:lnTo>
                <a:lnTo>
                  <a:pt x="0" y="2244"/>
                </a:lnTo>
                <a:lnTo>
                  <a:pt x="0" y="3650"/>
                </a:lnTo>
                <a:lnTo>
                  <a:pt x="0" y="3668"/>
                </a:lnTo>
                <a:lnTo>
                  <a:pt x="7" y="3704"/>
                </a:lnTo>
                <a:lnTo>
                  <a:pt x="30" y="3752"/>
                </a:lnTo>
                <a:lnTo>
                  <a:pt x="79" y="3802"/>
                </a:lnTo>
                <a:lnTo>
                  <a:pt x="128" y="3824"/>
                </a:lnTo>
                <a:lnTo>
                  <a:pt x="163" y="3831"/>
                </a:lnTo>
                <a:lnTo>
                  <a:pt x="181" y="3833"/>
                </a:lnTo>
                <a:lnTo>
                  <a:pt x="1042" y="3833"/>
                </a:lnTo>
                <a:lnTo>
                  <a:pt x="1042" y="4738"/>
                </a:lnTo>
                <a:lnTo>
                  <a:pt x="1044" y="4788"/>
                </a:lnTo>
                <a:lnTo>
                  <a:pt x="1064" y="4885"/>
                </a:lnTo>
                <a:lnTo>
                  <a:pt x="1101" y="4974"/>
                </a:lnTo>
                <a:lnTo>
                  <a:pt x="1154" y="5053"/>
                </a:lnTo>
                <a:lnTo>
                  <a:pt x="1222" y="5121"/>
                </a:lnTo>
                <a:lnTo>
                  <a:pt x="1301" y="5174"/>
                </a:lnTo>
                <a:lnTo>
                  <a:pt x="1391" y="5211"/>
                </a:lnTo>
                <a:lnTo>
                  <a:pt x="1487" y="5231"/>
                </a:lnTo>
                <a:lnTo>
                  <a:pt x="1539" y="5233"/>
                </a:lnTo>
                <a:lnTo>
                  <a:pt x="2122" y="5233"/>
                </a:lnTo>
                <a:lnTo>
                  <a:pt x="2156" y="5233"/>
                </a:lnTo>
                <a:lnTo>
                  <a:pt x="2223" y="5223"/>
                </a:lnTo>
                <a:lnTo>
                  <a:pt x="2254" y="5214"/>
                </a:lnTo>
                <a:lnTo>
                  <a:pt x="2254" y="5397"/>
                </a:lnTo>
                <a:lnTo>
                  <a:pt x="2256" y="5449"/>
                </a:lnTo>
                <a:lnTo>
                  <a:pt x="2276" y="5545"/>
                </a:lnTo>
                <a:lnTo>
                  <a:pt x="2313" y="5634"/>
                </a:lnTo>
                <a:lnTo>
                  <a:pt x="2368" y="5714"/>
                </a:lnTo>
                <a:lnTo>
                  <a:pt x="2434" y="5781"/>
                </a:lnTo>
                <a:lnTo>
                  <a:pt x="2513" y="5834"/>
                </a:lnTo>
                <a:lnTo>
                  <a:pt x="2603" y="5872"/>
                </a:lnTo>
                <a:lnTo>
                  <a:pt x="2701" y="5892"/>
                </a:lnTo>
                <a:lnTo>
                  <a:pt x="2751" y="5893"/>
                </a:lnTo>
                <a:lnTo>
                  <a:pt x="3714" y="5893"/>
                </a:lnTo>
                <a:lnTo>
                  <a:pt x="3766" y="5892"/>
                </a:lnTo>
                <a:lnTo>
                  <a:pt x="3862" y="5872"/>
                </a:lnTo>
                <a:lnTo>
                  <a:pt x="3951" y="5834"/>
                </a:lnTo>
                <a:lnTo>
                  <a:pt x="4031" y="5781"/>
                </a:lnTo>
                <a:lnTo>
                  <a:pt x="4098" y="5714"/>
                </a:lnTo>
                <a:lnTo>
                  <a:pt x="4152" y="5634"/>
                </a:lnTo>
                <a:lnTo>
                  <a:pt x="4189" y="5545"/>
                </a:lnTo>
                <a:lnTo>
                  <a:pt x="4209" y="5449"/>
                </a:lnTo>
                <a:lnTo>
                  <a:pt x="4211" y="5397"/>
                </a:lnTo>
                <a:lnTo>
                  <a:pt x="4211" y="3833"/>
                </a:lnTo>
                <a:lnTo>
                  <a:pt x="8073" y="3833"/>
                </a:lnTo>
                <a:lnTo>
                  <a:pt x="8073" y="5397"/>
                </a:lnTo>
                <a:lnTo>
                  <a:pt x="8076" y="5449"/>
                </a:lnTo>
                <a:lnTo>
                  <a:pt x="8094" y="5545"/>
                </a:lnTo>
                <a:lnTo>
                  <a:pt x="8133" y="5634"/>
                </a:lnTo>
                <a:lnTo>
                  <a:pt x="8187" y="5714"/>
                </a:lnTo>
                <a:lnTo>
                  <a:pt x="8254" y="5781"/>
                </a:lnTo>
                <a:lnTo>
                  <a:pt x="8333" y="5834"/>
                </a:lnTo>
                <a:lnTo>
                  <a:pt x="8421" y="5872"/>
                </a:lnTo>
                <a:lnTo>
                  <a:pt x="8519" y="5892"/>
                </a:lnTo>
                <a:lnTo>
                  <a:pt x="8569" y="5893"/>
                </a:lnTo>
                <a:lnTo>
                  <a:pt x="9533" y="5893"/>
                </a:lnTo>
                <a:lnTo>
                  <a:pt x="9584" y="5892"/>
                </a:lnTo>
                <a:lnTo>
                  <a:pt x="9681" y="5872"/>
                </a:lnTo>
                <a:lnTo>
                  <a:pt x="9770" y="5834"/>
                </a:lnTo>
                <a:lnTo>
                  <a:pt x="9849" y="5781"/>
                </a:lnTo>
                <a:lnTo>
                  <a:pt x="9917" y="5714"/>
                </a:lnTo>
                <a:lnTo>
                  <a:pt x="9970" y="5634"/>
                </a:lnTo>
                <a:lnTo>
                  <a:pt x="10008" y="5545"/>
                </a:lnTo>
                <a:lnTo>
                  <a:pt x="10028" y="5449"/>
                </a:lnTo>
                <a:lnTo>
                  <a:pt x="10029" y="5397"/>
                </a:lnTo>
                <a:lnTo>
                  <a:pt x="10029" y="5214"/>
                </a:lnTo>
                <a:lnTo>
                  <a:pt x="10061" y="5223"/>
                </a:lnTo>
                <a:lnTo>
                  <a:pt x="10128" y="5233"/>
                </a:lnTo>
                <a:lnTo>
                  <a:pt x="10163" y="5233"/>
                </a:lnTo>
                <a:lnTo>
                  <a:pt x="10746" y="5233"/>
                </a:lnTo>
                <a:lnTo>
                  <a:pt x="10796" y="5231"/>
                </a:lnTo>
                <a:lnTo>
                  <a:pt x="10893" y="5211"/>
                </a:lnTo>
                <a:lnTo>
                  <a:pt x="10982" y="5174"/>
                </a:lnTo>
                <a:lnTo>
                  <a:pt x="11061" y="5121"/>
                </a:lnTo>
                <a:lnTo>
                  <a:pt x="11129" y="5053"/>
                </a:lnTo>
                <a:lnTo>
                  <a:pt x="11182" y="4974"/>
                </a:lnTo>
                <a:lnTo>
                  <a:pt x="11220" y="4885"/>
                </a:lnTo>
                <a:lnTo>
                  <a:pt x="11240" y="4788"/>
                </a:lnTo>
                <a:lnTo>
                  <a:pt x="11241" y="4738"/>
                </a:lnTo>
                <a:lnTo>
                  <a:pt x="11241" y="3833"/>
                </a:lnTo>
                <a:lnTo>
                  <a:pt x="12102" y="3833"/>
                </a:lnTo>
                <a:lnTo>
                  <a:pt x="12121" y="3831"/>
                </a:lnTo>
                <a:lnTo>
                  <a:pt x="12157" y="3824"/>
                </a:lnTo>
                <a:lnTo>
                  <a:pt x="12204" y="3802"/>
                </a:lnTo>
                <a:lnTo>
                  <a:pt x="12253" y="3752"/>
                </a:lnTo>
                <a:lnTo>
                  <a:pt x="12276" y="3704"/>
                </a:lnTo>
                <a:lnTo>
                  <a:pt x="12283" y="3668"/>
                </a:lnTo>
                <a:lnTo>
                  <a:pt x="12283" y="3650"/>
                </a:lnTo>
                <a:lnTo>
                  <a:pt x="12283" y="2244"/>
                </a:lnTo>
                <a:lnTo>
                  <a:pt x="12283" y="2225"/>
                </a:lnTo>
                <a:lnTo>
                  <a:pt x="12276" y="2189"/>
                </a:lnTo>
                <a:lnTo>
                  <a:pt x="12253" y="2141"/>
                </a:lnTo>
                <a:lnTo>
                  <a:pt x="12204" y="2091"/>
                </a:lnTo>
                <a:lnTo>
                  <a:pt x="12157" y="2070"/>
                </a:lnTo>
                <a:lnTo>
                  <a:pt x="12121" y="2062"/>
                </a:lnTo>
                <a:lnTo>
                  <a:pt x="12102" y="20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F1581F74-D475-4E92-86D0-033CE5900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28" y="6105872"/>
            <a:ext cx="342550" cy="301097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64117627-E40B-4355-9CF2-7DCF6BD81F85}"/>
              </a:ext>
            </a:extLst>
          </p:cNvPr>
          <p:cNvSpPr txBox="1"/>
          <p:nvPr/>
        </p:nvSpPr>
        <p:spPr>
          <a:xfrm>
            <a:off x="7718808" y="6382459"/>
            <a:ext cx="548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상태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1FAAB35-BEB4-4395-9F02-9075B4A3B927}"/>
              </a:ext>
            </a:extLst>
          </p:cNvPr>
          <p:cNvSpPr txBox="1"/>
          <p:nvPr/>
        </p:nvSpPr>
        <p:spPr>
          <a:xfrm>
            <a:off x="840245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신발쇼핑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83F523B-C491-401D-AA89-888E45CD7BA8}"/>
              </a:ext>
            </a:extLst>
          </p:cNvPr>
          <p:cNvSpPr txBox="1"/>
          <p:nvPr/>
        </p:nvSpPr>
        <p:spPr>
          <a:xfrm>
            <a:off x="9247890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스트레칭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8B32EB8-ADF7-4CFF-AC7C-4BB07CB7D5DD}"/>
              </a:ext>
            </a:extLst>
          </p:cNvPr>
          <p:cNvSpPr txBox="1"/>
          <p:nvPr/>
        </p:nvSpPr>
        <p:spPr>
          <a:xfrm>
            <a:off x="10083693" y="6360707"/>
            <a:ext cx="7535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err="1">
                <a:solidFill>
                  <a:schemeClr val="bg1"/>
                </a:solidFill>
              </a:rPr>
              <a:t>마이메뉴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BE655AB-547A-4671-9294-9BAB306765F5}"/>
              </a:ext>
            </a:extLst>
          </p:cNvPr>
          <p:cNvSpPr txBox="1"/>
          <p:nvPr/>
        </p:nvSpPr>
        <p:spPr>
          <a:xfrm>
            <a:off x="8125068" y="356292"/>
            <a:ext cx="2267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oe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r>
              <a:rPr lang="en-US" altLang="ko-KR" b="1" dirty="0">
                <a:latin typeface="Comic Sans MS" panose="030F0702030302020204" pitchFamily="66" charset="0"/>
              </a:rPr>
              <a:t>one </a:t>
            </a:r>
            <a:r>
              <a:rPr lang="en-US" altLang="ko-KR" b="1" dirty="0">
                <a:solidFill>
                  <a:srgbClr val="FF0000"/>
                </a:solidFill>
                <a:latin typeface="Comic Sans MS" panose="030F0702030302020204" pitchFamily="66" charset="0"/>
              </a:rPr>
              <a:t>T</a:t>
            </a:r>
            <a:r>
              <a:rPr lang="en-US" altLang="ko-KR" b="1" dirty="0">
                <a:latin typeface="Comic Sans MS" panose="030F0702030302020204" pitchFamily="66" charset="0"/>
              </a:rPr>
              <a:t>wist</a:t>
            </a:r>
            <a:endParaRPr lang="ko-KR" altLang="en-US" b="1" dirty="0">
              <a:latin typeface="Comic Sans MS" panose="030F0702030302020204" pitchFamily="66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B5C4DFE-8D78-4C0D-8CD0-B502B4E0301A}"/>
              </a:ext>
            </a:extLst>
          </p:cNvPr>
          <p:cNvSpPr/>
          <p:nvPr/>
        </p:nvSpPr>
        <p:spPr>
          <a:xfrm>
            <a:off x="571256" y="1368406"/>
            <a:ext cx="2863273" cy="4341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- </a:t>
            </a:r>
            <a:r>
              <a:rPr lang="ko-KR" altLang="en-US" dirty="0"/>
              <a:t>공지사항</a:t>
            </a:r>
            <a:r>
              <a:rPr lang="en-US" altLang="ko-KR" dirty="0"/>
              <a:t>, </a:t>
            </a:r>
            <a:r>
              <a:rPr lang="ko-KR" altLang="en-US" dirty="0"/>
              <a:t>자주 묻는 질문</a:t>
            </a:r>
            <a:r>
              <a:rPr lang="en-US" altLang="ko-KR" dirty="0"/>
              <a:t>, </a:t>
            </a:r>
            <a:r>
              <a:rPr lang="ko-KR" altLang="en-US" dirty="0"/>
              <a:t>앱 문의</a:t>
            </a:r>
            <a:r>
              <a:rPr lang="en-US" altLang="ko-KR" dirty="0"/>
              <a:t>/</a:t>
            </a:r>
            <a:r>
              <a:rPr lang="ko-KR" altLang="en-US" dirty="0"/>
              <a:t>건의하기</a:t>
            </a:r>
            <a:r>
              <a:rPr lang="en-US" altLang="ko-KR" dirty="0"/>
              <a:t>, </a:t>
            </a:r>
            <a:r>
              <a:rPr lang="ko-KR" altLang="en-US" dirty="0"/>
              <a:t>설정 </a:t>
            </a:r>
            <a:r>
              <a:rPr lang="en-US" altLang="ko-KR" dirty="0"/>
              <a:t>- </a:t>
            </a:r>
            <a:r>
              <a:rPr lang="ko-KR" altLang="en-US" dirty="0"/>
              <a:t>로그아웃</a:t>
            </a:r>
            <a:r>
              <a:rPr lang="en-US" altLang="ko-KR" dirty="0"/>
              <a:t>/</a:t>
            </a:r>
            <a:r>
              <a:rPr lang="ko-KR" altLang="en-US" dirty="0"/>
              <a:t>개인정보 처리 방침</a:t>
            </a:r>
            <a:r>
              <a:rPr lang="en-US" altLang="ko-KR" dirty="0"/>
              <a:t>/</a:t>
            </a:r>
            <a:r>
              <a:rPr lang="ko-KR" altLang="en-US" dirty="0"/>
              <a:t>서비스 이용약관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7E34BFB0-940A-4BBA-BAC6-71A9DDC8A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4374" y="1320399"/>
            <a:ext cx="2638212" cy="541943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6AE4EEE-4CFD-49EA-844E-E9E403ABD2C1}"/>
              </a:ext>
            </a:extLst>
          </p:cNvPr>
          <p:cNvSpPr/>
          <p:nvPr/>
        </p:nvSpPr>
        <p:spPr>
          <a:xfrm>
            <a:off x="7564296" y="768861"/>
            <a:ext cx="3358800" cy="461061"/>
          </a:xfrm>
          <a:prstGeom prst="rect">
            <a:avLst/>
          </a:prstGeom>
          <a:solidFill>
            <a:schemeClr val="bg1"/>
          </a:solidFill>
          <a:ln w="28575">
            <a:solidFill>
              <a:srgbClr val="F6F6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5B049C1-32E5-4F58-B7BC-8EBC99DA784E}"/>
              </a:ext>
            </a:extLst>
          </p:cNvPr>
          <p:cNvSpPr/>
          <p:nvPr/>
        </p:nvSpPr>
        <p:spPr>
          <a:xfrm>
            <a:off x="7564296" y="1230982"/>
            <a:ext cx="3358800" cy="461061"/>
          </a:xfrm>
          <a:prstGeom prst="rect">
            <a:avLst/>
          </a:prstGeom>
          <a:solidFill>
            <a:schemeClr val="bg1"/>
          </a:solidFill>
          <a:ln w="28575">
            <a:solidFill>
              <a:srgbClr val="F6F6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FA80A31-61C9-4AD2-804D-A8AC81810FEF}"/>
              </a:ext>
            </a:extLst>
          </p:cNvPr>
          <p:cNvSpPr/>
          <p:nvPr/>
        </p:nvSpPr>
        <p:spPr>
          <a:xfrm>
            <a:off x="7566096" y="1688060"/>
            <a:ext cx="3358800" cy="461061"/>
          </a:xfrm>
          <a:prstGeom prst="rect">
            <a:avLst/>
          </a:prstGeom>
          <a:solidFill>
            <a:schemeClr val="bg1"/>
          </a:solidFill>
          <a:ln w="28575">
            <a:solidFill>
              <a:srgbClr val="F6F6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E6F34E7-1C62-4B11-A915-961377F5C930}"/>
              </a:ext>
            </a:extLst>
          </p:cNvPr>
          <p:cNvSpPr/>
          <p:nvPr/>
        </p:nvSpPr>
        <p:spPr>
          <a:xfrm>
            <a:off x="7566096" y="2145960"/>
            <a:ext cx="3358800" cy="461061"/>
          </a:xfrm>
          <a:prstGeom prst="rect">
            <a:avLst/>
          </a:prstGeom>
          <a:solidFill>
            <a:schemeClr val="bg1"/>
          </a:solidFill>
          <a:ln w="28575">
            <a:solidFill>
              <a:srgbClr val="F6F6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0BD7BA-B5B0-4637-8195-CF2D25975B1C}"/>
              </a:ext>
            </a:extLst>
          </p:cNvPr>
          <p:cNvSpPr txBox="1"/>
          <p:nvPr/>
        </p:nvSpPr>
        <p:spPr>
          <a:xfrm>
            <a:off x="7583530" y="2052270"/>
            <a:ext cx="5191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</a:rPr>
              <a:t>…</a:t>
            </a:r>
            <a:endParaRPr lang="ko-KR" alt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843B71-C598-4D38-9563-877D6810064F}"/>
              </a:ext>
            </a:extLst>
          </p:cNvPr>
          <p:cNvSpPr txBox="1"/>
          <p:nvPr/>
        </p:nvSpPr>
        <p:spPr>
          <a:xfrm>
            <a:off x="8120123" y="2242811"/>
            <a:ext cx="845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기타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6D5C7DF-B2D0-4061-AE26-6E739270FEF3}"/>
              </a:ext>
            </a:extLst>
          </p:cNvPr>
          <p:cNvSpPr/>
          <p:nvPr/>
        </p:nvSpPr>
        <p:spPr>
          <a:xfrm>
            <a:off x="7669686" y="1794492"/>
            <a:ext cx="298658" cy="262717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Bahnschrift SemiBold" panose="020B0502040204020203" pitchFamily="34" charset="0"/>
              </a:rPr>
              <a:t>?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EFB5CE1-EF47-4F44-BE40-AFE3650BEA7B}"/>
              </a:ext>
            </a:extLst>
          </p:cNvPr>
          <p:cNvSpPr txBox="1"/>
          <p:nvPr/>
        </p:nvSpPr>
        <p:spPr>
          <a:xfrm>
            <a:off x="8084927" y="1764529"/>
            <a:ext cx="845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도움말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9475C2BD-E26C-4EF9-AA69-00E74952516D}"/>
              </a:ext>
            </a:extLst>
          </p:cNvPr>
          <p:cNvSpPr>
            <a:spLocks/>
          </p:cNvSpPr>
          <p:nvPr/>
        </p:nvSpPr>
        <p:spPr bwMode="auto">
          <a:xfrm>
            <a:off x="4349538" y="3319600"/>
            <a:ext cx="835395" cy="1385132"/>
          </a:xfrm>
          <a:custGeom>
            <a:avLst/>
            <a:gdLst>
              <a:gd name="T0" fmla="*/ 1157 w 2438"/>
              <a:gd name="T1" fmla="*/ 1 h 4045"/>
              <a:gd name="T2" fmla="*/ 915 w 2438"/>
              <a:gd name="T3" fmla="*/ 39 h 4045"/>
              <a:gd name="T4" fmla="*/ 691 w 2438"/>
              <a:gd name="T5" fmla="*/ 121 h 4045"/>
              <a:gd name="T6" fmla="*/ 490 w 2438"/>
              <a:gd name="T7" fmla="*/ 242 h 4045"/>
              <a:gd name="T8" fmla="*/ 316 w 2438"/>
              <a:gd name="T9" fmla="*/ 400 h 4045"/>
              <a:gd name="T10" fmla="*/ 177 w 2438"/>
              <a:gd name="T11" fmla="*/ 587 h 4045"/>
              <a:gd name="T12" fmla="*/ 75 w 2438"/>
              <a:gd name="T13" fmla="*/ 801 h 4045"/>
              <a:gd name="T14" fmla="*/ 14 w 2438"/>
              <a:gd name="T15" fmla="*/ 1034 h 4045"/>
              <a:gd name="T16" fmla="*/ 0 w 2438"/>
              <a:gd name="T17" fmla="*/ 1220 h 4045"/>
              <a:gd name="T18" fmla="*/ 14 w 2438"/>
              <a:gd name="T19" fmla="*/ 1406 h 4045"/>
              <a:gd name="T20" fmla="*/ 76 w 2438"/>
              <a:gd name="T21" fmla="*/ 1645 h 4045"/>
              <a:gd name="T22" fmla="*/ 185 w 2438"/>
              <a:gd name="T23" fmla="*/ 1866 h 4045"/>
              <a:gd name="T24" fmla="*/ 336 w 2438"/>
              <a:gd name="T25" fmla="*/ 2062 h 4045"/>
              <a:gd name="T26" fmla="*/ 381 w 2438"/>
              <a:gd name="T27" fmla="*/ 3206 h 4045"/>
              <a:gd name="T28" fmla="*/ 390 w 2438"/>
              <a:gd name="T29" fmla="*/ 3334 h 4045"/>
              <a:gd name="T30" fmla="*/ 431 w 2438"/>
              <a:gd name="T31" fmla="*/ 3495 h 4045"/>
              <a:gd name="T32" fmla="*/ 502 w 2438"/>
              <a:gd name="T33" fmla="*/ 3641 h 4045"/>
              <a:gd name="T34" fmla="*/ 598 w 2438"/>
              <a:gd name="T35" fmla="*/ 3770 h 4045"/>
              <a:gd name="T36" fmla="*/ 718 w 2438"/>
              <a:gd name="T37" fmla="*/ 3878 h 4045"/>
              <a:gd name="T38" fmla="*/ 856 w 2438"/>
              <a:gd name="T39" fmla="*/ 3963 h 4045"/>
              <a:gd name="T40" fmla="*/ 1010 w 2438"/>
              <a:gd name="T41" fmla="*/ 4020 h 4045"/>
              <a:gd name="T42" fmla="*/ 1176 w 2438"/>
              <a:gd name="T43" fmla="*/ 4045 h 4045"/>
              <a:gd name="T44" fmla="*/ 1262 w 2438"/>
              <a:gd name="T45" fmla="*/ 4045 h 4045"/>
              <a:gd name="T46" fmla="*/ 1429 w 2438"/>
              <a:gd name="T47" fmla="*/ 4020 h 4045"/>
              <a:gd name="T48" fmla="*/ 1583 w 2438"/>
              <a:gd name="T49" fmla="*/ 3963 h 4045"/>
              <a:gd name="T50" fmla="*/ 1721 w 2438"/>
              <a:gd name="T51" fmla="*/ 3878 h 4045"/>
              <a:gd name="T52" fmla="*/ 1839 w 2438"/>
              <a:gd name="T53" fmla="*/ 3770 h 4045"/>
              <a:gd name="T54" fmla="*/ 1935 w 2438"/>
              <a:gd name="T55" fmla="*/ 3641 h 4045"/>
              <a:gd name="T56" fmla="*/ 2007 w 2438"/>
              <a:gd name="T57" fmla="*/ 3495 h 4045"/>
              <a:gd name="T58" fmla="*/ 2048 w 2438"/>
              <a:gd name="T59" fmla="*/ 3334 h 4045"/>
              <a:gd name="T60" fmla="*/ 2058 w 2438"/>
              <a:gd name="T61" fmla="*/ 3206 h 4045"/>
              <a:gd name="T62" fmla="*/ 2102 w 2438"/>
              <a:gd name="T63" fmla="*/ 2062 h 4045"/>
              <a:gd name="T64" fmla="*/ 2254 w 2438"/>
              <a:gd name="T65" fmla="*/ 1866 h 4045"/>
              <a:gd name="T66" fmla="*/ 2361 w 2438"/>
              <a:gd name="T67" fmla="*/ 1645 h 4045"/>
              <a:gd name="T68" fmla="*/ 2423 w 2438"/>
              <a:gd name="T69" fmla="*/ 1406 h 4045"/>
              <a:gd name="T70" fmla="*/ 2438 w 2438"/>
              <a:gd name="T71" fmla="*/ 1220 h 4045"/>
              <a:gd name="T72" fmla="*/ 2425 w 2438"/>
              <a:gd name="T73" fmla="*/ 1034 h 4045"/>
              <a:gd name="T74" fmla="*/ 2364 w 2438"/>
              <a:gd name="T75" fmla="*/ 801 h 4045"/>
              <a:gd name="T76" fmla="*/ 2262 w 2438"/>
              <a:gd name="T77" fmla="*/ 587 h 4045"/>
              <a:gd name="T78" fmla="*/ 2121 w 2438"/>
              <a:gd name="T79" fmla="*/ 400 h 4045"/>
              <a:gd name="T80" fmla="*/ 1948 w 2438"/>
              <a:gd name="T81" fmla="*/ 242 h 4045"/>
              <a:gd name="T82" fmla="*/ 1747 w 2438"/>
              <a:gd name="T83" fmla="*/ 121 h 4045"/>
              <a:gd name="T84" fmla="*/ 1524 w 2438"/>
              <a:gd name="T85" fmla="*/ 39 h 4045"/>
              <a:gd name="T86" fmla="*/ 1282 w 2438"/>
              <a:gd name="T87" fmla="*/ 1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438" h="4045">
                <a:moveTo>
                  <a:pt x="1219" y="0"/>
                </a:moveTo>
                <a:lnTo>
                  <a:pt x="1157" y="1"/>
                </a:lnTo>
                <a:lnTo>
                  <a:pt x="1033" y="14"/>
                </a:lnTo>
                <a:lnTo>
                  <a:pt x="915" y="39"/>
                </a:lnTo>
                <a:lnTo>
                  <a:pt x="800" y="73"/>
                </a:lnTo>
                <a:lnTo>
                  <a:pt x="691" y="121"/>
                </a:lnTo>
                <a:lnTo>
                  <a:pt x="587" y="177"/>
                </a:lnTo>
                <a:lnTo>
                  <a:pt x="490" y="242"/>
                </a:lnTo>
                <a:lnTo>
                  <a:pt x="400" y="317"/>
                </a:lnTo>
                <a:lnTo>
                  <a:pt x="316" y="400"/>
                </a:lnTo>
                <a:lnTo>
                  <a:pt x="243" y="490"/>
                </a:lnTo>
                <a:lnTo>
                  <a:pt x="177" y="587"/>
                </a:lnTo>
                <a:lnTo>
                  <a:pt x="121" y="691"/>
                </a:lnTo>
                <a:lnTo>
                  <a:pt x="75" y="801"/>
                </a:lnTo>
                <a:lnTo>
                  <a:pt x="39" y="916"/>
                </a:lnTo>
                <a:lnTo>
                  <a:pt x="14" y="1034"/>
                </a:lnTo>
                <a:lnTo>
                  <a:pt x="1" y="1156"/>
                </a:lnTo>
                <a:lnTo>
                  <a:pt x="0" y="1220"/>
                </a:lnTo>
                <a:lnTo>
                  <a:pt x="1" y="1282"/>
                </a:lnTo>
                <a:lnTo>
                  <a:pt x="14" y="1406"/>
                </a:lnTo>
                <a:lnTo>
                  <a:pt x="39" y="1527"/>
                </a:lnTo>
                <a:lnTo>
                  <a:pt x="76" y="1645"/>
                </a:lnTo>
                <a:lnTo>
                  <a:pt x="125" y="1758"/>
                </a:lnTo>
                <a:lnTo>
                  <a:pt x="185" y="1866"/>
                </a:lnTo>
                <a:lnTo>
                  <a:pt x="256" y="1967"/>
                </a:lnTo>
                <a:lnTo>
                  <a:pt x="336" y="2062"/>
                </a:lnTo>
                <a:lnTo>
                  <a:pt x="381" y="2105"/>
                </a:lnTo>
                <a:lnTo>
                  <a:pt x="381" y="3206"/>
                </a:lnTo>
                <a:lnTo>
                  <a:pt x="381" y="3249"/>
                </a:lnTo>
                <a:lnTo>
                  <a:pt x="390" y="3334"/>
                </a:lnTo>
                <a:lnTo>
                  <a:pt x="407" y="3416"/>
                </a:lnTo>
                <a:lnTo>
                  <a:pt x="431" y="3495"/>
                </a:lnTo>
                <a:lnTo>
                  <a:pt x="463" y="3570"/>
                </a:lnTo>
                <a:lnTo>
                  <a:pt x="502" y="3641"/>
                </a:lnTo>
                <a:lnTo>
                  <a:pt x="547" y="3708"/>
                </a:lnTo>
                <a:lnTo>
                  <a:pt x="598" y="3770"/>
                </a:lnTo>
                <a:lnTo>
                  <a:pt x="656" y="3828"/>
                </a:lnTo>
                <a:lnTo>
                  <a:pt x="718" y="3878"/>
                </a:lnTo>
                <a:lnTo>
                  <a:pt x="784" y="3924"/>
                </a:lnTo>
                <a:lnTo>
                  <a:pt x="856" y="3963"/>
                </a:lnTo>
                <a:lnTo>
                  <a:pt x="931" y="3995"/>
                </a:lnTo>
                <a:lnTo>
                  <a:pt x="1010" y="4020"/>
                </a:lnTo>
                <a:lnTo>
                  <a:pt x="1092" y="4037"/>
                </a:lnTo>
                <a:lnTo>
                  <a:pt x="1176" y="4045"/>
                </a:lnTo>
                <a:lnTo>
                  <a:pt x="1219" y="4045"/>
                </a:lnTo>
                <a:lnTo>
                  <a:pt x="1262" y="4045"/>
                </a:lnTo>
                <a:lnTo>
                  <a:pt x="1347" y="4037"/>
                </a:lnTo>
                <a:lnTo>
                  <a:pt x="1429" y="4020"/>
                </a:lnTo>
                <a:lnTo>
                  <a:pt x="1507" y="3995"/>
                </a:lnTo>
                <a:lnTo>
                  <a:pt x="1583" y="3963"/>
                </a:lnTo>
                <a:lnTo>
                  <a:pt x="1653" y="3924"/>
                </a:lnTo>
                <a:lnTo>
                  <a:pt x="1721" y="3878"/>
                </a:lnTo>
                <a:lnTo>
                  <a:pt x="1783" y="3828"/>
                </a:lnTo>
                <a:lnTo>
                  <a:pt x="1839" y="3770"/>
                </a:lnTo>
                <a:lnTo>
                  <a:pt x="1891" y="3708"/>
                </a:lnTo>
                <a:lnTo>
                  <a:pt x="1935" y="3641"/>
                </a:lnTo>
                <a:lnTo>
                  <a:pt x="1974" y="3570"/>
                </a:lnTo>
                <a:lnTo>
                  <a:pt x="2007" y="3495"/>
                </a:lnTo>
                <a:lnTo>
                  <a:pt x="2032" y="3416"/>
                </a:lnTo>
                <a:lnTo>
                  <a:pt x="2048" y="3334"/>
                </a:lnTo>
                <a:lnTo>
                  <a:pt x="2056" y="3249"/>
                </a:lnTo>
                <a:lnTo>
                  <a:pt x="2058" y="3206"/>
                </a:lnTo>
                <a:lnTo>
                  <a:pt x="2058" y="2105"/>
                </a:lnTo>
                <a:lnTo>
                  <a:pt x="2102" y="2062"/>
                </a:lnTo>
                <a:lnTo>
                  <a:pt x="2183" y="1967"/>
                </a:lnTo>
                <a:lnTo>
                  <a:pt x="2254" y="1866"/>
                </a:lnTo>
                <a:lnTo>
                  <a:pt x="2313" y="1758"/>
                </a:lnTo>
                <a:lnTo>
                  <a:pt x="2361" y="1645"/>
                </a:lnTo>
                <a:lnTo>
                  <a:pt x="2399" y="1527"/>
                </a:lnTo>
                <a:lnTo>
                  <a:pt x="2423" y="1406"/>
                </a:lnTo>
                <a:lnTo>
                  <a:pt x="2436" y="1282"/>
                </a:lnTo>
                <a:lnTo>
                  <a:pt x="2438" y="1220"/>
                </a:lnTo>
                <a:lnTo>
                  <a:pt x="2436" y="1156"/>
                </a:lnTo>
                <a:lnTo>
                  <a:pt x="2425" y="1034"/>
                </a:lnTo>
                <a:lnTo>
                  <a:pt x="2400" y="916"/>
                </a:lnTo>
                <a:lnTo>
                  <a:pt x="2364" y="801"/>
                </a:lnTo>
                <a:lnTo>
                  <a:pt x="2318" y="691"/>
                </a:lnTo>
                <a:lnTo>
                  <a:pt x="2262" y="587"/>
                </a:lnTo>
                <a:lnTo>
                  <a:pt x="2196" y="490"/>
                </a:lnTo>
                <a:lnTo>
                  <a:pt x="2121" y="400"/>
                </a:lnTo>
                <a:lnTo>
                  <a:pt x="2038" y="317"/>
                </a:lnTo>
                <a:lnTo>
                  <a:pt x="1948" y="242"/>
                </a:lnTo>
                <a:lnTo>
                  <a:pt x="1851" y="177"/>
                </a:lnTo>
                <a:lnTo>
                  <a:pt x="1747" y="121"/>
                </a:lnTo>
                <a:lnTo>
                  <a:pt x="1638" y="73"/>
                </a:lnTo>
                <a:lnTo>
                  <a:pt x="1524" y="39"/>
                </a:lnTo>
                <a:lnTo>
                  <a:pt x="1404" y="14"/>
                </a:lnTo>
                <a:lnTo>
                  <a:pt x="1282" y="1"/>
                </a:lnTo>
                <a:lnTo>
                  <a:pt x="121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23FCAC0-8638-44F5-AA27-5718599F2C9D}"/>
              </a:ext>
            </a:extLst>
          </p:cNvPr>
          <p:cNvGrpSpPr/>
          <p:nvPr/>
        </p:nvGrpSpPr>
        <p:grpSpPr>
          <a:xfrm>
            <a:off x="7669686" y="1299545"/>
            <a:ext cx="267470" cy="336072"/>
            <a:chOff x="5608676" y="1626204"/>
            <a:chExt cx="2650041" cy="3329742"/>
          </a:xfrm>
        </p:grpSpPr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B7A39F66-A213-44F0-858B-597A81A1D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092" y="1626204"/>
              <a:ext cx="1437537" cy="1522823"/>
            </a:xfrm>
            <a:custGeom>
              <a:avLst/>
              <a:gdLst>
                <a:gd name="T0" fmla="*/ 0 w 4197"/>
                <a:gd name="T1" fmla="*/ 2100 h 4448"/>
                <a:gd name="T2" fmla="*/ 3 w 4197"/>
                <a:gd name="T3" fmla="*/ 1992 h 4448"/>
                <a:gd name="T4" fmla="*/ 25 w 4197"/>
                <a:gd name="T5" fmla="*/ 1781 h 4448"/>
                <a:gd name="T6" fmla="*/ 67 w 4197"/>
                <a:gd name="T7" fmla="*/ 1576 h 4448"/>
                <a:gd name="T8" fmla="*/ 128 w 4197"/>
                <a:gd name="T9" fmla="*/ 1379 h 4448"/>
                <a:gd name="T10" fmla="*/ 208 w 4197"/>
                <a:gd name="T11" fmla="*/ 1190 h 4448"/>
                <a:gd name="T12" fmla="*/ 304 w 4197"/>
                <a:gd name="T13" fmla="*/ 1012 h 4448"/>
                <a:gd name="T14" fmla="*/ 418 w 4197"/>
                <a:gd name="T15" fmla="*/ 844 h 4448"/>
                <a:gd name="T16" fmla="*/ 546 w 4197"/>
                <a:gd name="T17" fmla="*/ 689 h 4448"/>
                <a:gd name="T18" fmla="*/ 688 w 4197"/>
                <a:gd name="T19" fmla="*/ 546 h 4448"/>
                <a:gd name="T20" fmla="*/ 844 w 4197"/>
                <a:gd name="T21" fmla="*/ 418 h 4448"/>
                <a:gd name="T22" fmla="*/ 1012 w 4197"/>
                <a:gd name="T23" fmla="*/ 304 h 4448"/>
                <a:gd name="T24" fmla="*/ 1189 w 4197"/>
                <a:gd name="T25" fmla="*/ 208 h 4448"/>
                <a:gd name="T26" fmla="*/ 1378 w 4197"/>
                <a:gd name="T27" fmla="*/ 127 h 4448"/>
                <a:gd name="T28" fmla="*/ 1575 w 4197"/>
                <a:gd name="T29" fmla="*/ 67 h 4448"/>
                <a:gd name="T30" fmla="*/ 1779 w 4197"/>
                <a:gd name="T31" fmla="*/ 24 h 4448"/>
                <a:gd name="T32" fmla="*/ 1991 w 4197"/>
                <a:gd name="T33" fmla="*/ 2 h 4448"/>
                <a:gd name="T34" fmla="*/ 2099 w 4197"/>
                <a:gd name="T35" fmla="*/ 0 h 4448"/>
                <a:gd name="T36" fmla="*/ 2207 w 4197"/>
                <a:gd name="T37" fmla="*/ 2 h 4448"/>
                <a:gd name="T38" fmla="*/ 2418 w 4197"/>
                <a:gd name="T39" fmla="*/ 24 h 4448"/>
                <a:gd name="T40" fmla="*/ 2623 w 4197"/>
                <a:gd name="T41" fmla="*/ 67 h 4448"/>
                <a:gd name="T42" fmla="*/ 2820 w 4197"/>
                <a:gd name="T43" fmla="*/ 127 h 4448"/>
                <a:gd name="T44" fmla="*/ 3008 w 4197"/>
                <a:gd name="T45" fmla="*/ 208 h 4448"/>
                <a:gd name="T46" fmla="*/ 3187 w 4197"/>
                <a:gd name="T47" fmla="*/ 304 h 4448"/>
                <a:gd name="T48" fmla="*/ 3354 w 4197"/>
                <a:gd name="T49" fmla="*/ 418 h 4448"/>
                <a:gd name="T50" fmla="*/ 3509 w 4197"/>
                <a:gd name="T51" fmla="*/ 546 h 4448"/>
                <a:gd name="T52" fmla="*/ 3652 w 4197"/>
                <a:gd name="T53" fmla="*/ 689 h 4448"/>
                <a:gd name="T54" fmla="*/ 3780 w 4197"/>
                <a:gd name="T55" fmla="*/ 844 h 4448"/>
                <a:gd name="T56" fmla="*/ 3893 w 4197"/>
                <a:gd name="T57" fmla="*/ 1012 h 4448"/>
                <a:gd name="T58" fmla="*/ 3990 w 4197"/>
                <a:gd name="T59" fmla="*/ 1190 h 4448"/>
                <a:gd name="T60" fmla="*/ 4070 w 4197"/>
                <a:gd name="T61" fmla="*/ 1379 h 4448"/>
                <a:gd name="T62" fmla="*/ 4131 w 4197"/>
                <a:gd name="T63" fmla="*/ 1576 h 4448"/>
                <a:gd name="T64" fmla="*/ 4174 w 4197"/>
                <a:gd name="T65" fmla="*/ 1781 h 4448"/>
                <a:gd name="T66" fmla="*/ 4196 w 4197"/>
                <a:gd name="T67" fmla="*/ 1992 h 4448"/>
                <a:gd name="T68" fmla="*/ 4197 w 4197"/>
                <a:gd name="T69" fmla="*/ 2100 h 4448"/>
                <a:gd name="T70" fmla="*/ 4197 w 4197"/>
                <a:gd name="T71" fmla="*/ 4448 h 4448"/>
                <a:gd name="T72" fmla="*/ 0 w 4197"/>
                <a:gd name="T73" fmla="*/ 4448 h 4448"/>
                <a:gd name="T74" fmla="*/ 0 w 4197"/>
                <a:gd name="T75" fmla="*/ 2100 h 4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197" h="4448">
                  <a:moveTo>
                    <a:pt x="0" y="2100"/>
                  </a:moveTo>
                  <a:lnTo>
                    <a:pt x="3" y="1992"/>
                  </a:lnTo>
                  <a:lnTo>
                    <a:pt x="25" y="1781"/>
                  </a:lnTo>
                  <a:lnTo>
                    <a:pt x="67" y="1576"/>
                  </a:lnTo>
                  <a:lnTo>
                    <a:pt x="128" y="1379"/>
                  </a:lnTo>
                  <a:lnTo>
                    <a:pt x="208" y="1190"/>
                  </a:lnTo>
                  <a:lnTo>
                    <a:pt x="304" y="1012"/>
                  </a:lnTo>
                  <a:lnTo>
                    <a:pt x="418" y="844"/>
                  </a:lnTo>
                  <a:lnTo>
                    <a:pt x="546" y="689"/>
                  </a:lnTo>
                  <a:lnTo>
                    <a:pt x="688" y="546"/>
                  </a:lnTo>
                  <a:lnTo>
                    <a:pt x="844" y="418"/>
                  </a:lnTo>
                  <a:lnTo>
                    <a:pt x="1012" y="304"/>
                  </a:lnTo>
                  <a:lnTo>
                    <a:pt x="1189" y="208"/>
                  </a:lnTo>
                  <a:lnTo>
                    <a:pt x="1378" y="127"/>
                  </a:lnTo>
                  <a:lnTo>
                    <a:pt x="1575" y="67"/>
                  </a:lnTo>
                  <a:lnTo>
                    <a:pt x="1779" y="24"/>
                  </a:lnTo>
                  <a:lnTo>
                    <a:pt x="1991" y="2"/>
                  </a:lnTo>
                  <a:lnTo>
                    <a:pt x="2099" y="0"/>
                  </a:lnTo>
                  <a:lnTo>
                    <a:pt x="2207" y="2"/>
                  </a:lnTo>
                  <a:lnTo>
                    <a:pt x="2418" y="24"/>
                  </a:lnTo>
                  <a:lnTo>
                    <a:pt x="2623" y="67"/>
                  </a:lnTo>
                  <a:lnTo>
                    <a:pt x="2820" y="127"/>
                  </a:lnTo>
                  <a:lnTo>
                    <a:pt x="3008" y="208"/>
                  </a:lnTo>
                  <a:lnTo>
                    <a:pt x="3187" y="304"/>
                  </a:lnTo>
                  <a:lnTo>
                    <a:pt x="3354" y="418"/>
                  </a:lnTo>
                  <a:lnTo>
                    <a:pt x="3509" y="546"/>
                  </a:lnTo>
                  <a:lnTo>
                    <a:pt x="3652" y="689"/>
                  </a:lnTo>
                  <a:lnTo>
                    <a:pt x="3780" y="844"/>
                  </a:lnTo>
                  <a:lnTo>
                    <a:pt x="3893" y="1012"/>
                  </a:lnTo>
                  <a:lnTo>
                    <a:pt x="3990" y="1190"/>
                  </a:lnTo>
                  <a:lnTo>
                    <a:pt x="4070" y="1379"/>
                  </a:lnTo>
                  <a:lnTo>
                    <a:pt x="4131" y="1576"/>
                  </a:lnTo>
                  <a:lnTo>
                    <a:pt x="4174" y="1781"/>
                  </a:lnTo>
                  <a:lnTo>
                    <a:pt x="4196" y="1992"/>
                  </a:lnTo>
                  <a:lnTo>
                    <a:pt x="4197" y="2100"/>
                  </a:lnTo>
                  <a:lnTo>
                    <a:pt x="4197" y="4448"/>
                  </a:lnTo>
                  <a:lnTo>
                    <a:pt x="0" y="4448"/>
                  </a:lnTo>
                  <a:lnTo>
                    <a:pt x="0" y="2100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29C12F35-4A80-4563-B1F4-8B28231682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676" y="2876194"/>
              <a:ext cx="2650041" cy="2079752"/>
            </a:xfrm>
            <a:custGeom>
              <a:avLst/>
              <a:gdLst>
                <a:gd name="T0" fmla="*/ 7737 w 7737"/>
                <a:gd name="T1" fmla="*/ 5776 h 6071"/>
                <a:gd name="T2" fmla="*/ 7736 w 7737"/>
                <a:gd name="T3" fmla="*/ 5806 h 6071"/>
                <a:gd name="T4" fmla="*/ 7724 w 7737"/>
                <a:gd name="T5" fmla="*/ 5864 h 6071"/>
                <a:gd name="T6" fmla="*/ 7703 w 7737"/>
                <a:gd name="T7" fmla="*/ 5917 h 6071"/>
                <a:gd name="T8" fmla="*/ 7671 w 7737"/>
                <a:gd name="T9" fmla="*/ 5964 h 6071"/>
                <a:gd name="T10" fmla="*/ 7631 w 7737"/>
                <a:gd name="T11" fmla="*/ 6005 h 6071"/>
                <a:gd name="T12" fmla="*/ 7583 w 7737"/>
                <a:gd name="T13" fmla="*/ 6036 h 6071"/>
                <a:gd name="T14" fmla="*/ 7530 w 7737"/>
                <a:gd name="T15" fmla="*/ 6058 h 6071"/>
                <a:gd name="T16" fmla="*/ 7473 w 7737"/>
                <a:gd name="T17" fmla="*/ 6070 h 6071"/>
                <a:gd name="T18" fmla="*/ 7442 w 7737"/>
                <a:gd name="T19" fmla="*/ 6071 h 6071"/>
                <a:gd name="T20" fmla="*/ 295 w 7737"/>
                <a:gd name="T21" fmla="*/ 6071 h 6071"/>
                <a:gd name="T22" fmla="*/ 265 w 7737"/>
                <a:gd name="T23" fmla="*/ 6070 h 6071"/>
                <a:gd name="T24" fmla="*/ 207 w 7737"/>
                <a:gd name="T25" fmla="*/ 6058 h 6071"/>
                <a:gd name="T26" fmla="*/ 154 w 7737"/>
                <a:gd name="T27" fmla="*/ 6036 h 6071"/>
                <a:gd name="T28" fmla="*/ 108 w 7737"/>
                <a:gd name="T29" fmla="*/ 6005 h 6071"/>
                <a:gd name="T30" fmla="*/ 68 w 7737"/>
                <a:gd name="T31" fmla="*/ 5964 h 6071"/>
                <a:gd name="T32" fmla="*/ 36 w 7737"/>
                <a:gd name="T33" fmla="*/ 5917 h 6071"/>
                <a:gd name="T34" fmla="*/ 13 w 7737"/>
                <a:gd name="T35" fmla="*/ 5864 h 6071"/>
                <a:gd name="T36" fmla="*/ 2 w 7737"/>
                <a:gd name="T37" fmla="*/ 5806 h 6071"/>
                <a:gd name="T38" fmla="*/ 0 w 7737"/>
                <a:gd name="T39" fmla="*/ 5776 h 6071"/>
                <a:gd name="T40" fmla="*/ 0 w 7737"/>
                <a:gd name="T41" fmla="*/ 296 h 6071"/>
                <a:gd name="T42" fmla="*/ 2 w 7737"/>
                <a:gd name="T43" fmla="*/ 265 h 6071"/>
                <a:gd name="T44" fmla="*/ 13 w 7737"/>
                <a:gd name="T45" fmla="*/ 208 h 6071"/>
                <a:gd name="T46" fmla="*/ 36 w 7737"/>
                <a:gd name="T47" fmla="*/ 155 h 6071"/>
                <a:gd name="T48" fmla="*/ 68 w 7737"/>
                <a:gd name="T49" fmla="*/ 108 h 6071"/>
                <a:gd name="T50" fmla="*/ 108 w 7737"/>
                <a:gd name="T51" fmla="*/ 68 h 6071"/>
                <a:gd name="T52" fmla="*/ 154 w 7737"/>
                <a:gd name="T53" fmla="*/ 36 h 6071"/>
                <a:gd name="T54" fmla="*/ 207 w 7737"/>
                <a:gd name="T55" fmla="*/ 13 h 6071"/>
                <a:gd name="T56" fmla="*/ 265 w 7737"/>
                <a:gd name="T57" fmla="*/ 2 h 6071"/>
                <a:gd name="T58" fmla="*/ 295 w 7737"/>
                <a:gd name="T59" fmla="*/ 0 h 6071"/>
                <a:gd name="T60" fmla="*/ 7442 w 7737"/>
                <a:gd name="T61" fmla="*/ 0 h 6071"/>
                <a:gd name="T62" fmla="*/ 7473 w 7737"/>
                <a:gd name="T63" fmla="*/ 2 h 6071"/>
                <a:gd name="T64" fmla="*/ 7530 w 7737"/>
                <a:gd name="T65" fmla="*/ 13 h 6071"/>
                <a:gd name="T66" fmla="*/ 7583 w 7737"/>
                <a:gd name="T67" fmla="*/ 36 h 6071"/>
                <a:gd name="T68" fmla="*/ 7631 w 7737"/>
                <a:gd name="T69" fmla="*/ 68 h 6071"/>
                <a:gd name="T70" fmla="*/ 7671 w 7737"/>
                <a:gd name="T71" fmla="*/ 108 h 6071"/>
                <a:gd name="T72" fmla="*/ 7703 w 7737"/>
                <a:gd name="T73" fmla="*/ 155 h 6071"/>
                <a:gd name="T74" fmla="*/ 7724 w 7737"/>
                <a:gd name="T75" fmla="*/ 208 h 6071"/>
                <a:gd name="T76" fmla="*/ 7736 w 7737"/>
                <a:gd name="T77" fmla="*/ 265 h 6071"/>
                <a:gd name="T78" fmla="*/ 7737 w 7737"/>
                <a:gd name="T79" fmla="*/ 296 h 6071"/>
                <a:gd name="T80" fmla="*/ 7737 w 7737"/>
                <a:gd name="T81" fmla="*/ 5776 h 60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737" h="6071">
                  <a:moveTo>
                    <a:pt x="7737" y="5776"/>
                  </a:moveTo>
                  <a:lnTo>
                    <a:pt x="7736" y="5806"/>
                  </a:lnTo>
                  <a:lnTo>
                    <a:pt x="7724" y="5864"/>
                  </a:lnTo>
                  <a:lnTo>
                    <a:pt x="7703" y="5917"/>
                  </a:lnTo>
                  <a:lnTo>
                    <a:pt x="7671" y="5964"/>
                  </a:lnTo>
                  <a:lnTo>
                    <a:pt x="7631" y="6005"/>
                  </a:lnTo>
                  <a:lnTo>
                    <a:pt x="7583" y="6036"/>
                  </a:lnTo>
                  <a:lnTo>
                    <a:pt x="7530" y="6058"/>
                  </a:lnTo>
                  <a:lnTo>
                    <a:pt x="7473" y="6070"/>
                  </a:lnTo>
                  <a:lnTo>
                    <a:pt x="7442" y="6071"/>
                  </a:lnTo>
                  <a:lnTo>
                    <a:pt x="295" y="6071"/>
                  </a:lnTo>
                  <a:lnTo>
                    <a:pt x="265" y="6070"/>
                  </a:lnTo>
                  <a:lnTo>
                    <a:pt x="207" y="6058"/>
                  </a:lnTo>
                  <a:lnTo>
                    <a:pt x="154" y="6036"/>
                  </a:lnTo>
                  <a:lnTo>
                    <a:pt x="108" y="6005"/>
                  </a:lnTo>
                  <a:lnTo>
                    <a:pt x="68" y="5964"/>
                  </a:lnTo>
                  <a:lnTo>
                    <a:pt x="36" y="5917"/>
                  </a:lnTo>
                  <a:lnTo>
                    <a:pt x="13" y="5864"/>
                  </a:lnTo>
                  <a:lnTo>
                    <a:pt x="2" y="5806"/>
                  </a:lnTo>
                  <a:lnTo>
                    <a:pt x="0" y="5776"/>
                  </a:lnTo>
                  <a:lnTo>
                    <a:pt x="0" y="296"/>
                  </a:lnTo>
                  <a:lnTo>
                    <a:pt x="2" y="265"/>
                  </a:lnTo>
                  <a:lnTo>
                    <a:pt x="13" y="208"/>
                  </a:lnTo>
                  <a:lnTo>
                    <a:pt x="36" y="155"/>
                  </a:lnTo>
                  <a:lnTo>
                    <a:pt x="68" y="108"/>
                  </a:lnTo>
                  <a:lnTo>
                    <a:pt x="108" y="68"/>
                  </a:lnTo>
                  <a:lnTo>
                    <a:pt x="154" y="36"/>
                  </a:lnTo>
                  <a:lnTo>
                    <a:pt x="207" y="13"/>
                  </a:lnTo>
                  <a:lnTo>
                    <a:pt x="265" y="2"/>
                  </a:lnTo>
                  <a:lnTo>
                    <a:pt x="295" y="0"/>
                  </a:lnTo>
                  <a:lnTo>
                    <a:pt x="7442" y="0"/>
                  </a:lnTo>
                  <a:lnTo>
                    <a:pt x="7473" y="2"/>
                  </a:lnTo>
                  <a:lnTo>
                    <a:pt x="7530" y="13"/>
                  </a:lnTo>
                  <a:lnTo>
                    <a:pt x="7583" y="36"/>
                  </a:lnTo>
                  <a:lnTo>
                    <a:pt x="7631" y="68"/>
                  </a:lnTo>
                  <a:lnTo>
                    <a:pt x="7671" y="108"/>
                  </a:lnTo>
                  <a:lnTo>
                    <a:pt x="7703" y="155"/>
                  </a:lnTo>
                  <a:lnTo>
                    <a:pt x="7724" y="208"/>
                  </a:lnTo>
                  <a:lnTo>
                    <a:pt x="7736" y="265"/>
                  </a:lnTo>
                  <a:lnTo>
                    <a:pt x="7737" y="296"/>
                  </a:lnTo>
                  <a:lnTo>
                    <a:pt x="7737" y="5776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D0CA7D7-FA27-4408-851B-2D14E5FFA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4133" y="3429000"/>
              <a:ext cx="430542" cy="981306"/>
            </a:xfrm>
            <a:custGeom>
              <a:avLst/>
              <a:gdLst>
                <a:gd name="T0" fmla="*/ 1060 w 1258"/>
                <a:gd name="T1" fmla="*/ 1088 h 2865"/>
                <a:gd name="T2" fmla="*/ 1019 w 1258"/>
                <a:gd name="T3" fmla="*/ 1130 h 2865"/>
                <a:gd name="T4" fmla="*/ 950 w 1258"/>
                <a:gd name="T5" fmla="*/ 1227 h 2865"/>
                <a:gd name="T6" fmla="*/ 904 w 1258"/>
                <a:gd name="T7" fmla="*/ 1334 h 2865"/>
                <a:gd name="T8" fmla="*/ 879 w 1258"/>
                <a:gd name="T9" fmla="*/ 1449 h 2865"/>
                <a:gd name="T10" fmla="*/ 878 w 1258"/>
                <a:gd name="T11" fmla="*/ 1508 h 2865"/>
                <a:gd name="T12" fmla="*/ 878 w 1258"/>
                <a:gd name="T13" fmla="*/ 2617 h 2865"/>
                <a:gd name="T14" fmla="*/ 876 w 1258"/>
                <a:gd name="T15" fmla="*/ 2642 h 2865"/>
                <a:gd name="T16" fmla="*/ 866 w 1258"/>
                <a:gd name="T17" fmla="*/ 2691 h 2865"/>
                <a:gd name="T18" fmla="*/ 847 w 1258"/>
                <a:gd name="T19" fmla="*/ 2735 h 2865"/>
                <a:gd name="T20" fmla="*/ 820 w 1258"/>
                <a:gd name="T21" fmla="*/ 2774 h 2865"/>
                <a:gd name="T22" fmla="*/ 787 w 1258"/>
                <a:gd name="T23" fmla="*/ 2809 h 2865"/>
                <a:gd name="T24" fmla="*/ 747 w 1258"/>
                <a:gd name="T25" fmla="*/ 2835 h 2865"/>
                <a:gd name="T26" fmla="*/ 704 w 1258"/>
                <a:gd name="T27" fmla="*/ 2853 h 2865"/>
                <a:gd name="T28" fmla="*/ 655 w 1258"/>
                <a:gd name="T29" fmla="*/ 2864 h 2865"/>
                <a:gd name="T30" fmla="*/ 629 w 1258"/>
                <a:gd name="T31" fmla="*/ 2865 h 2865"/>
                <a:gd name="T32" fmla="*/ 603 w 1258"/>
                <a:gd name="T33" fmla="*/ 2864 h 2865"/>
                <a:gd name="T34" fmla="*/ 555 w 1258"/>
                <a:gd name="T35" fmla="*/ 2853 h 2865"/>
                <a:gd name="T36" fmla="*/ 511 w 1258"/>
                <a:gd name="T37" fmla="*/ 2835 h 2865"/>
                <a:gd name="T38" fmla="*/ 470 w 1258"/>
                <a:gd name="T39" fmla="*/ 2809 h 2865"/>
                <a:gd name="T40" fmla="*/ 437 w 1258"/>
                <a:gd name="T41" fmla="*/ 2774 h 2865"/>
                <a:gd name="T42" fmla="*/ 410 w 1258"/>
                <a:gd name="T43" fmla="*/ 2735 h 2865"/>
                <a:gd name="T44" fmla="*/ 391 w 1258"/>
                <a:gd name="T45" fmla="*/ 2691 h 2865"/>
                <a:gd name="T46" fmla="*/ 381 w 1258"/>
                <a:gd name="T47" fmla="*/ 2642 h 2865"/>
                <a:gd name="T48" fmla="*/ 381 w 1258"/>
                <a:gd name="T49" fmla="*/ 2617 h 2865"/>
                <a:gd name="T50" fmla="*/ 381 w 1258"/>
                <a:gd name="T51" fmla="*/ 1508 h 2865"/>
                <a:gd name="T52" fmla="*/ 378 w 1258"/>
                <a:gd name="T53" fmla="*/ 1449 h 2865"/>
                <a:gd name="T54" fmla="*/ 354 w 1258"/>
                <a:gd name="T55" fmla="*/ 1334 h 2865"/>
                <a:gd name="T56" fmla="*/ 308 w 1258"/>
                <a:gd name="T57" fmla="*/ 1227 h 2865"/>
                <a:gd name="T58" fmla="*/ 240 w 1258"/>
                <a:gd name="T59" fmla="*/ 1131 h 2865"/>
                <a:gd name="T60" fmla="*/ 198 w 1258"/>
                <a:gd name="T61" fmla="*/ 1088 h 2865"/>
                <a:gd name="T62" fmla="*/ 152 w 1258"/>
                <a:gd name="T63" fmla="*/ 1042 h 2865"/>
                <a:gd name="T64" fmla="*/ 79 w 1258"/>
                <a:gd name="T65" fmla="*/ 937 h 2865"/>
                <a:gd name="T66" fmla="*/ 29 w 1258"/>
                <a:gd name="T67" fmla="*/ 820 h 2865"/>
                <a:gd name="T68" fmla="*/ 3 w 1258"/>
                <a:gd name="T69" fmla="*/ 695 h 2865"/>
                <a:gd name="T70" fmla="*/ 0 w 1258"/>
                <a:gd name="T71" fmla="*/ 630 h 2865"/>
                <a:gd name="T72" fmla="*/ 3 w 1258"/>
                <a:gd name="T73" fmla="*/ 565 h 2865"/>
                <a:gd name="T74" fmla="*/ 27 w 1258"/>
                <a:gd name="T75" fmla="*/ 443 h 2865"/>
                <a:gd name="T76" fmla="*/ 76 w 1258"/>
                <a:gd name="T77" fmla="*/ 330 h 2865"/>
                <a:gd name="T78" fmla="*/ 144 w 1258"/>
                <a:gd name="T79" fmla="*/ 229 h 2865"/>
                <a:gd name="T80" fmla="*/ 229 w 1258"/>
                <a:gd name="T81" fmla="*/ 144 h 2865"/>
                <a:gd name="T82" fmla="*/ 329 w 1258"/>
                <a:gd name="T83" fmla="*/ 77 h 2865"/>
                <a:gd name="T84" fmla="*/ 442 w 1258"/>
                <a:gd name="T85" fmla="*/ 28 h 2865"/>
                <a:gd name="T86" fmla="*/ 564 w 1258"/>
                <a:gd name="T87" fmla="*/ 3 h 2865"/>
                <a:gd name="T88" fmla="*/ 629 w 1258"/>
                <a:gd name="T89" fmla="*/ 0 h 2865"/>
                <a:gd name="T90" fmla="*/ 693 w 1258"/>
                <a:gd name="T91" fmla="*/ 3 h 2865"/>
                <a:gd name="T92" fmla="*/ 816 w 1258"/>
                <a:gd name="T93" fmla="*/ 28 h 2865"/>
                <a:gd name="T94" fmla="*/ 930 w 1258"/>
                <a:gd name="T95" fmla="*/ 77 h 2865"/>
                <a:gd name="T96" fmla="*/ 1029 w 1258"/>
                <a:gd name="T97" fmla="*/ 144 h 2865"/>
                <a:gd name="T98" fmla="*/ 1115 w 1258"/>
                <a:gd name="T99" fmla="*/ 229 h 2865"/>
                <a:gd name="T100" fmla="*/ 1183 w 1258"/>
                <a:gd name="T101" fmla="*/ 330 h 2865"/>
                <a:gd name="T102" fmla="*/ 1230 w 1258"/>
                <a:gd name="T103" fmla="*/ 443 h 2865"/>
                <a:gd name="T104" fmla="*/ 1255 w 1258"/>
                <a:gd name="T105" fmla="*/ 565 h 2865"/>
                <a:gd name="T106" fmla="*/ 1258 w 1258"/>
                <a:gd name="T107" fmla="*/ 630 h 2865"/>
                <a:gd name="T108" fmla="*/ 1255 w 1258"/>
                <a:gd name="T109" fmla="*/ 695 h 2865"/>
                <a:gd name="T110" fmla="*/ 1230 w 1258"/>
                <a:gd name="T111" fmla="*/ 820 h 2865"/>
                <a:gd name="T112" fmla="*/ 1180 w 1258"/>
                <a:gd name="T113" fmla="*/ 937 h 2865"/>
                <a:gd name="T114" fmla="*/ 1107 w 1258"/>
                <a:gd name="T115" fmla="*/ 1042 h 2865"/>
                <a:gd name="T116" fmla="*/ 1060 w 1258"/>
                <a:gd name="T117" fmla="*/ 1088 h 2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58" h="2865">
                  <a:moveTo>
                    <a:pt x="1060" y="1088"/>
                  </a:moveTo>
                  <a:lnTo>
                    <a:pt x="1019" y="1130"/>
                  </a:lnTo>
                  <a:lnTo>
                    <a:pt x="950" y="1227"/>
                  </a:lnTo>
                  <a:lnTo>
                    <a:pt x="904" y="1334"/>
                  </a:lnTo>
                  <a:lnTo>
                    <a:pt x="879" y="1449"/>
                  </a:lnTo>
                  <a:lnTo>
                    <a:pt x="878" y="1508"/>
                  </a:lnTo>
                  <a:lnTo>
                    <a:pt x="878" y="2617"/>
                  </a:lnTo>
                  <a:lnTo>
                    <a:pt x="876" y="2642"/>
                  </a:lnTo>
                  <a:lnTo>
                    <a:pt x="866" y="2691"/>
                  </a:lnTo>
                  <a:lnTo>
                    <a:pt x="847" y="2735"/>
                  </a:lnTo>
                  <a:lnTo>
                    <a:pt x="820" y="2774"/>
                  </a:lnTo>
                  <a:lnTo>
                    <a:pt x="787" y="2809"/>
                  </a:lnTo>
                  <a:lnTo>
                    <a:pt x="747" y="2835"/>
                  </a:lnTo>
                  <a:lnTo>
                    <a:pt x="704" y="2853"/>
                  </a:lnTo>
                  <a:lnTo>
                    <a:pt x="655" y="2864"/>
                  </a:lnTo>
                  <a:lnTo>
                    <a:pt x="629" y="2865"/>
                  </a:lnTo>
                  <a:lnTo>
                    <a:pt x="603" y="2864"/>
                  </a:lnTo>
                  <a:lnTo>
                    <a:pt x="555" y="2853"/>
                  </a:lnTo>
                  <a:lnTo>
                    <a:pt x="511" y="2835"/>
                  </a:lnTo>
                  <a:lnTo>
                    <a:pt x="470" y="2809"/>
                  </a:lnTo>
                  <a:lnTo>
                    <a:pt x="437" y="2774"/>
                  </a:lnTo>
                  <a:lnTo>
                    <a:pt x="410" y="2735"/>
                  </a:lnTo>
                  <a:lnTo>
                    <a:pt x="391" y="2691"/>
                  </a:lnTo>
                  <a:lnTo>
                    <a:pt x="381" y="2642"/>
                  </a:lnTo>
                  <a:lnTo>
                    <a:pt x="381" y="2617"/>
                  </a:lnTo>
                  <a:lnTo>
                    <a:pt x="381" y="1508"/>
                  </a:lnTo>
                  <a:lnTo>
                    <a:pt x="378" y="1449"/>
                  </a:lnTo>
                  <a:lnTo>
                    <a:pt x="354" y="1334"/>
                  </a:lnTo>
                  <a:lnTo>
                    <a:pt x="308" y="1227"/>
                  </a:lnTo>
                  <a:lnTo>
                    <a:pt x="240" y="1131"/>
                  </a:lnTo>
                  <a:lnTo>
                    <a:pt x="198" y="1088"/>
                  </a:lnTo>
                  <a:lnTo>
                    <a:pt x="152" y="1042"/>
                  </a:lnTo>
                  <a:lnTo>
                    <a:pt x="79" y="937"/>
                  </a:lnTo>
                  <a:lnTo>
                    <a:pt x="29" y="820"/>
                  </a:lnTo>
                  <a:lnTo>
                    <a:pt x="3" y="695"/>
                  </a:lnTo>
                  <a:lnTo>
                    <a:pt x="0" y="630"/>
                  </a:lnTo>
                  <a:lnTo>
                    <a:pt x="3" y="565"/>
                  </a:lnTo>
                  <a:lnTo>
                    <a:pt x="27" y="443"/>
                  </a:lnTo>
                  <a:lnTo>
                    <a:pt x="76" y="330"/>
                  </a:lnTo>
                  <a:lnTo>
                    <a:pt x="144" y="229"/>
                  </a:lnTo>
                  <a:lnTo>
                    <a:pt x="229" y="144"/>
                  </a:lnTo>
                  <a:lnTo>
                    <a:pt x="329" y="77"/>
                  </a:lnTo>
                  <a:lnTo>
                    <a:pt x="442" y="28"/>
                  </a:lnTo>
                  <a:lnTo>
                    <a:pt x="564" y="3"/>
                  </a:lnTo>
                  <a:lnTo>
                    <a:pt x="629" y="0"/>
                  </a:lnTo>
                  <a:lnTo>
                    <a:pt x="693" y="3"/>
                  </a:lnTo>
                  <a:lnTo>
                    <a:pt x="816" y="28"/>
                  </a:lnTo>
                  <a:lnTo>
                    <a:pt x="930" y="77"/>
                  </a:lnTo>
                  <a:lnTo>
                    <a:pt x="1029" y="144"/>
                  </a:lnTo>
                  <a:lnTo>
                    <a:pt x="1115" y="229"/>
                  </a:lnTo>
                  <a:lnTo>
                    <a:pt x="1183" y="330"/>
                  </a:lnTo>
                  <a:lnTo>
                    <a:pt x="1230" y="443"/>
                  </a:lnTo>
                  <a:lnTo>
                    <a:pt x="1255" y="565"/>
                  </a:lnTo>
                  <a:lnTo>
                    <a:pt x="1258" y="630"/>
                  </a:lnTo>
                  <a:lnTo>
                    <a:pt x="1255" y="695"/>
                  </a:lnTo>
                  <a:lnTo>
                    <a:pt x="1230" y="820"/>
                  </a:lnTo>
                  <a:lnTo>
                    <a:pt x="1180" y="937"/>
                  </a:lnTo>
                  <a:lnTo>
                    <a:pt x="1107" y="1042"/>
                  </a:lnTo>
                  <a:lnTo>
                    <a:pt x="1060" y="108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746656E8-753F-4400-A275-5BEE665D0605}"/>
              </a:ext>
            </a:extLst>
          </p:cNvPr>
          <p:cNvSpPr txBox="1"/>
          <p:nvPr/>
        </p:nvSpPr>
        <p:spPr>
          <a:xfrm>
            <a:off x="8057224" y="1320399"/>
            <a:ext cx="1048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개인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보안</a:t>
            </a: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84984202-CDEB-4F28-B9B0-D8AADC21810A}"/>
              </a:ext>
            </a:extLst>
          </p:cNvPr>
          <p:cNvGrpSpPr/>
          <p:nvPr/>
        </p:nvGrpSpPr>
        <p:grpSpPr>
          <a:xfrm>
            <a:off x="7669686" y="879566"/>
            <a:ext cx="331397" cy="288483"/>
            <a:chOff x="3160713" y="873125"/>
            <a:chExt cx="5872163" cy="5111750"/>
          </a:xfrm>
        </p:grpSpPr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98D30A66-E4AC-4786-8010-D317FA8C5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3451" y="2244725"/>
              <a:ext cx="479425" cy="1169988"/>
            </a:xfrm>
            <a:custGeom>
              <a:avLst/>
              <a:gdLst>
                <a:gd name="T0" fmla="*/ 0 w 905"/>
                <a:gd name="T1" fmla="*/ 2211 h 2211"/>
                <a:gd name="T2" fmla="*/ 0 w 905"/>
                <a:gd name="T3" fmla="*/ 0 h 2211"/>
                <a:gd name="T4" fmla="*/ 47 w 905"/>
                <a:gd name="T5" fmla="*/ 10 h 2211"/>
                <a:gd name="T6" fmla="*/ 141 w 905"/>
                <a:gd name="T7" fmla="*/ 37 h 2211"/>
                <a:gd name="T8" fmla="*/ 232 w 905"/>
                <a:gd name="T9" fmla="*/ 72 h 2211"/>
                <a:gd name="T10" fmla="*/ 318 w 905"/>
                <a:gd name="T11" fmla="*/ 115 h 2211"/>
                <a:gd name="T12" fmla="*/ 400 w 905"/>
                <a:gd name="T13" fmla="*/ 164 h 2211"/>
                <a:gd name="T14" fmla="*/ 476 w 905"/>
                <a:gd name="T15" fmla="*/ 220 h 2211"/>
                <a:gd name="T16" fmla="*/ 548 w 905"/>
                <a:gd name="T17" fmla="*/ 282 h 2211"/>
                <a:gd name="T18" fmla="*/ 615 w 905"/>
                <a:gd name="T19" fmla="*/ 350 h 2211"/>
                <a:gd name="T20" fmla="*/ 676 w 905"/>
                <a:gd name="T21" fmla="*/ 423 h 2211"/>
                <a:gd name="T22" fmla="*/ 730 w 905"/>
                <a:gd name="T23" fmla="*/ 502 h 2211"/>
                <a:gd name="T24" fmla="*/ 779 w 905"/>
                <a:gd name="T25" fmla="*/ 585 h 2211"/>
                <a:gd name="T26" fmla="*/ 819 w 905"/>
                <a:gd name="T27" fmla="*/ 672 h 2211"/>
                <a:gd name="T28" fmla="*/ 852 w 905"/>
                <a:gd name="T29" fmla="*/ 763 h 2211"/>
                <a:gd name="T30" fmla="*/ 878 w 905"/>
                <a:gd name="T31" fmla="*/ 857 h 2211"/>
                <a:gd name="T32" fmla="*/ 895 w 905"/>
                <a:gd name="T33" fmla="*/ 955 h 2211"/>
                <a:gd name="T34" fmla="*/ 905 w 905"/>
                <a:gd name="T35" fmla="*/ 1054 h 2211"/>
                <a:gd name="T36" fmla="*/ 905 w 905"/>
                <a:gd name="T37" fmla="*/ 1106 h 2211"/>
                <a:gd name="T38" fmla="*/ 905 w 905"/>
                <a:gd name="T39" fmla="*/ 1156 h 2211"/>
                <a:gd name="T40" fmla="*/ 895 w 905"/>
                <a:gd name="T41" fmla="*/ 1257 h 2211"/>
                <a:gd name="T42" fmla="*/ 878 w 905"/>
                <a:gd name="T43" fmla="*/ 1353 h 2211"/>
                <a:gd name="T44" fmla="*/ 852 w 905"/>
                <a:gd name="T45" fmla="*/ 1448 h 2211"/>
                <a:gd name="T46" fmla="*/ 819 w 905"/>
                <a:gd name="T47" fmla="*/ 1539 h 2211"/>
                <a:gd name="T48" fmla="*/ 779 w 905"/>
                <a:gd name="T49" fmla="*/ 1627 h 2211"/>
                <a:gd name="T50" fmla="*/ 730 w 905"/>
                <a:gd name="T51" fmla="*/ 1709 h 2211"/>
                <a:gd name="T52" fmla="*/ 676 w 905"/>
                <a:gd name="T53" fmla="*/ 1788 h 2211"/>
                <a:gd name="T54" fmla="*/ 615 w 905"/>
                <a:gd name="T55" fmla="*/ 1860 h 2211"/>
                <a:gd name="T56" fmla="*/ 548 w 905"/>
                <a:gd name="T57" fmla="*/ 1929 h 2211"/>
                <a:gd name="T58" fmla="*/ 476 w 905"/>
                <a:gd name="T59" fmla="*/ 1991 h 2211"/>
                <a:gd name="T60" fmla="*/ 400 w 905"/>
                <a:gd name="T61" fmla="*/ 2047 h 2211"/>
                <a:gd name="T62" fmla="*/ 318 w 905"/>
                <a:gd name="T63" fmla="*/ 2096 h 2211"/>
                <a:gd name="T64" fmla="*/ 232 w 905"/>
                <a:gd name="T65" fmla="*/ 2138 h 2211"/>
                <a:gd name="T66" fmla="*/ 141 w 905"/>
                <a:gd name="T67" fmla="*/ 2174 h 2211"/>
                <a:gd name="T68" fmla="*/ 47 w 905"/>
                <a:gd name="T69" fmla="*/ 2201 h 2211"/>
                <a:gd name="T70" fmla="*/ 0 w 905"/>
                <a:gd name="T71" fmla="*/ 2211 h 2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05" h="2211">
                  <a:moveTo>
                    <a:pt x="0" y="2211"/>
                  </a:moveTo>
                  <a:lnTo>
                    <a:pt x="0" y="0"/>
                  </a:lnTo>
                  <a:lnTo>
                    <a:pt x="47" y="10"/>
                  </a:lnTo>
                  <a:lnTo>
                    <a:pt x="141" y="37"/>
                  </a:lnTo>
                  <a:lnTo>
                    <a:pt x="232" y="72"/>
                  </a:lnTo>
                  <a:lnTo>
                    <a:pt x="318" y="115"/>
                  </a:lnTo>
                  <a:lnTo>
                    <a:pt x="400" y="164"/>
                  </a:lnTo>
                  <a:lnTo>
                    <a:pt x="476" y="220"/>
                  </a:lnTo>
                  <a:lnTo>
                    <a:pt x="548" y="282"/>
                  </a:lnTo>
                  <a:lnTo>
                    <a:pt x="615" y="350"/>
                  </a:lnTo>
                  <a:lnTo>
                    <a:pt x="676" y="423"/>
                  </a:lnTo>
                  <a:lnTo>
                    <a:pt x="730" y="502"/>
                  </a:lnTo>
                  <a:lnTo>
                    <a:pt x="779" y="585"/>
                  </a:lnTo>
                  <a:lnTo>
                    <a:pt x="819" y="672"/>
                  </a:lnTo>
                  <a:lnTo>
                    <a:pt x="852" y="763"/>
                  </a:lnTo>
                  <a:lnTo>
                    <a:pt x="878" y="857"/>
                  </a:lnTo>
                  <a:lnTo>
                    <a:pt x="895" y="955"/>
                  </a:lnTo>
                  <a:lnTo>
                    <a:pt x="905" y="1054"/>
                  </a:lnTo>
                  <a:lnTo>
                    <a:pt x="905" y="1106"/>
                  </a:lnTo>
                  <a:lnTo>
                    <a:pt x="905" y="1156"/>
                  </a:lnTo>
                  <a:lnTo>
                    <a:pt x="895" y="1257"/>
                  </a:lnTo>
                  <a:lnTo>
                    <a:pt x="878" y="1353"/>
                  </a:lnTo>
                  <a:lnTo>
                    <a:pt x="852" y="1448"/>
                  </a:lnTo>
                  <a:lnTo>
                    <a:pt x="819" y="1539"/>
                  </a:lnTo>
                  <a:lnTo>
                    <a:pt x="779" y="1627"/>
                  </a:lnTo>
                  <a:lnTo>
                    <a:pt x="730" y="1709"/>
                  </a:lnTo>
                  <a:lnTo>
                    <a:pt x="676" y="1788"/>
                  </a:lnTo>
                  <a:lnTo>
                    <a:pt x="615" y="1860"/>
                  </a:lnTo>
                  <a:lnTo>
                    <a:pt x="548" y="1929"/>
                  </a:lnTo>
                  <a:lnTo>
                    <a:pt x="476" y="1991"/>
                  </a:lnTo>
                  <a:lnTo>
                    <a:pt x="400" y="2047"/>
                  </a:lnTo>
                  <a:lnTo>
                    <a:pt x="318" y="2096"/>
                  </a:lnTo>
                  <a:lnTo>
                    <a:pt x="232" y="2138"/>
                  </a:lnTo>
                  <a:lnTo>
                    <a:pt x="141" y="2174"/>
                  </a:lnTo>
                  <a:lnTo>
                    <a:pt x="47" y="2201"/>
                  </a:lnTo>
                  <a:lnTo>
                    <a:pt x="0" y="221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542FF132-E388-491E-8963-E7CFD1AF1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4926" y="873125"/>
              <a:ext cx="3124200" cy="3913188"/>
            </a:xfrm>
            <a:custGeom>
              <a:avLst/>
              <a:gdLst>
                <a:gd name="T0" fmla="*/ 5905 w 5905"/>
                <a:gd name="T1" fmla="*/ 7381 h 7397"/>
                <a:gd name="T2" fmla="*/ 5905 w 5905"/>
                <a:gd name="T3" fmla="*/ 7389 h 7397"/>
                <a:gd name="T4" fmla="*/ 5898 w 5905"/>
                <a:gd name="T5" fmla="*/ 7393 h 7397"/>
                <a:gd name="T6" fmla="*/ 5888 w 5905"/>
                <a:gd name="T7" fmla="*/ 7397 h 7397"/>
                <a:gd name="T8" fmla="*/ 5882 w 5905"/>
                <a:gd name="T9" fmla="*/ 7393 h 7397"/>
                <a:gd name="T10" fmla="*/ 5710 w 5905"/>
                <a:gd name="T11" fmla="*/ 7298 h 7397"/>
                <a:gd name="T12" fmla="*/ 5365 w 5905"/>
                <a:gd name="T13" fmla="*/ 7116 h 7397"/>
                <a:gd name="T14" fmla="*/ 5017 w 5905"/>
                <a:gd name="T15" fmla="*/ 6945 h 7397"/>
                <a:gd name="T16" fmla="*/ 4664 w 5905"/>
                <a:gd name="T17" fmla="*/ 6782 h 7397"/>
                <a:gd name="T18" fmla="*/ 4307 w 5905"/>
                <a:gd name="T19" fmla="*/ 6630 h 7397"/>
                <a:gd name="T20" fmla="*/ 3949 w 5905"/>
                <a:gd name="T21" fmla="*/ 6486 h 7397"/>
                <a:gd name="T22" fmla="*/ 3586 w 5905"/>
                <a:gd name="T23" fmla="*/ 6352 h 7397"/>
                <a:gd name="T24" fmla="*/ 3220 w 5905"/>
                <a:gd name="T25" fmla="*/ 6228 h 7397"/>
                <a:gd name="T26" fmla="*/ 2853 w 5905"/>
                <a:gd name="T27" fmla="*/ 6114 h 7397"/>
                <a:gd name="T28" fmla="*/ 2482 w 5905"/>
                <a:gd name="T29" fmla="*/ 6009 h 7397"/>
                <a:gd name="T30" fmla="*/ 2106 w 5905"/>
                <a:gd name="T31" fmla="*/ 5916 h 7397"/>
                <a:gd name="T32" fmla="*/ 1730 w 5905"/>
                <a:gd name="T33" fmla="*/ 5831 h 7397"/>
                <a:gd name="T34" fmla="*/ 1350 w 5905"/>
                <a:gd name="T35" fmla="*/ 5756 h 7397"/>
                <a:gd name="T36" fmla="*/ 967 w 5905"/>
                <a:gd name="T37" fmla="*/ 5690 h 7397"/>
                <a:gd name="T38" fmla="*/ 581 w 5905"/>
                <a:gd name="T39" fmla="*/ 5635 h 7397"/>
                <a:gd name="T40" fmla="*/ 194 w 5905"/>
                <a:gd name="T41" fmla="*/ 5589 h 7397"/>
                <a:gd name="T42" fmla="*/ 0 w 5905"/>
                <a:gd name="T43" fmla="*/ 5570 h 7397"/>
                <a:gd name="T44" fmla="*/ 0 w 5905"/>
                <a:gd name="T45" fmla="*/ 1827 h 7397"/>
                <a:gd name="T46" fmla="*/ 194 w 5905"/>
                <a:gd name="T47" fmla="*/ 1808 h 7397"/>
                <a:gd name="T48" fmla="*/ 581 w 5905"/>
                <a:gd name="T49" fmla="*/ 1762 h 7397"/>
                <a:gd name="T50" fmla="*/ 967 w 5905"/>
                <a:gd name="T51" fmla="*/ 1708 h 7397"/>
                <a:gd name="T52" fmla="*/ 1350 w 5905"/>
                <a:gd name="T53" fmla="*/ 1641 h 7397"/>
                <a:gd name="T54" fmla="*/ 1730 w 5905"/>
                <a:gd name="T55" fmla="*/ 1567 h 7397"/>
                <a:gd name="T56" fmla="*/ 2107 w 5905"/>
                <a:gd name="T57" fmla="*/ 1482 h 7397"/>
                <a:gd name="T58" fmla="*/ 2482 w 5905"/>
                <a:gd name="T59" fmla="*/ 1387 h 7397"/>
                <a:gd name="T60" fmla="*/ 2853 w 5905"/>
                <a:gd name="T61" fmla="*/ 1283 h 7397"/>
                <a:gd name="T62" fmla="*/ 3222 w 5905"/>
                <a:gd name="T63" fmla="*/ 1169 h 7397"/>
                <a:gd name="T64" fmla="*/ 3586 w 5905"/>
                <a:gd name="T65" fmla="*/ 1044 h 7397"/>
                <a:gd name="T66" fmla="*/ 3949 w 5905"/>
                <a:gd name="T67" fmla="*/ 911 h 7397"/>
                <a:gd name="T68" fmla="*/ 4307 w 5905"/>
                <a:gd name="T69" fmla="*/ 767 h 7397"/>
                <a:gd name="T70" fmla="*/ 4664 w 5905"/>
                <a:gd name="T71" fmla="*/ 615 h 7397"/>
                <a:gd name="T72" fmla="*/ 5017 w 5905"/>
                <a:gd name="T73" fmla="*/ 452 h 7397"/>
                <a:gd name="T74" fmla="*/ 5365 w 5905"/>
                <a:gd name="T75" fmla="*/ 281 h 7397"/>
                <a:gd name="T76" fmla="*/ 5710 w 5905"/>
                <a:gd name="T77" fmla="*/ 98 h 7397"/>
                <a:gd name="T78" fmla="*/ 5882 w 5905"/>
                <a:gd name="T79" fmla="*/ 3 h 7397"/>
                <a:gd name="T80" fmla="*/ 5888 w 5905"/>
                <a:gd name="T81" fmla="*/ 0 h 7397"/>
                <a:gd name="T82" fmla="*/ 5898 w 5905"/>
                <a:gd name="T83" fmla="*/ 3 h 7397"/>
                <a:gd name="T84" fmla="*/ 5905 w 5905"/>
                <a:gd name="T85" fmla="*/ 9 h 7397"/>
                <a:gd name="T86" fmla="*/ 5905 w 5905"/>
                <a:gd name="T87" fmla="*/ 15 h 7397"/>
                <a:gd name="T88" fmla="*/ 5905 w 5905"/>
                <a:gd name="T89" fmla="*/ 738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905" h="7397">
                  <a:moveTo>
                    <a:pt x="5905" y="7381"/>
                  </a:moveTo>
                  <a:lnTo>
                    <a:pt x="5905" y="7389"/>
                  </a:lnTo>
                  <a:lnTo>
                    <a:pt x="5898" y="7393"/>
                  </a:lnTo>
                  <a:lnTo>
                    <a:pt x="5888" y="7397"/>
                  </a:lnTo>
                  <a:lnTo>
                    <a:pt x="5882" y="7393"/>
                  </a:lnTo>
                  <a:lnTo>
                    <a:pt x="5710" y="7298"/>
                  </a:lnTo>
                  <a:lnTo>
                    <a:pt x="5365" y="7116"/>
                  </a:lnTo>
                  <a:lnTo>
                    <a:pt x="5017" y="6945"/>
                  </a:lnTo>
                  <a:lnTo>
                    <a:pt x="4664" y="6782"/>
                  </a:lnTo>
                  <a:lnTo>
                    <a:pt x="4307" y="6630"/>
                  </a:lnTo>
                  <a:lnTo>
                    <a:pt x="3949" y="6486"/>
                  </a:lnTo>
                  <a:lnTo>
                    <a:pt x="3586" y="6352"/>
                  </a:lnTo>
                  <a:lnTo>
                    <a:pt x="3220" y="6228"/>
                  </a:lnTo>
                  <a:lnTo>
                    <a:pt x="2853" y="6114"/>
                  </a:lnTo>
                  <a:lnTo>
                    <a:pt x="2482" y="6009"/>
                  </a:lnTo>
                  <a:lnTo>
                    <a:pt x="2106" y="5916"/>
                  </a:lnTo>
                  <a:lnTo>
                    <a:pt x="1730" y="5831"/>
                  </a:lnTo>
                  <a:lnTo>
                    <a:pt x="1350" y="5756"/>
                  </a:lnTo>
                  <a:lnTo>
                    <a:pt x="967" y="5690"/>
                  </a:lnTo>
                  <a:lnTo>
                    <a:pt x="581" y="5635"/>
                  </a:lnTo>
                  <a:lnTo>
                    <a:pt x="194" y="5589"/>
                  </a:lnTo>
                  <a:lnTo>
                    <a:pt x="0" y="5570"/>
                  </a:lnTo>
                  <a:lnTo>
                    <a:pt x="0" y="1827"/>
                  </a:lnTo>
                  <a:lnTo>
                    <a:pt x="194" y="1808"/>
                  </a:lnTo>
                  <a:lnTo>
                    <a:pt x="581" y="1762"/>
                  </a:lnTo>
                  <a:lnTo>
                    <a:pt x="967" y="1708"/>
                  </a:lnTo>
                  <a:lnTo>
                    <a:pt x="1350" y="1641"/>
                  </a:lnTo>
                  <a:lnTo>
                    <a:pt x="1730" y="1567"/>
                  </a:lnTo>
                  <a:lnTo>
                    <a:pt x="2107" y="1482"/>
                  </a:lnTo>
                  <a:lnTo>
                    <a:pt x="2482" y="1387"/>
                  </a:lnTo>
                  <a:lnTo>
                    <a:pt x="2853" y="1283"/>
                  </a:lnTo>
                  <a:lnTo>
                    <a:pt x="3222" y="1169"/>
                  </a:lnTo>
                  <a:lnTo>
                    <a:pt x="3586" y="1044"/>
                  </a:lnTo>
                  <a:lnTo>
                    <a:pt x="3949" y="911"/>
                  </a:lnTo>
                  <a:lnTo>
                    <a:pt x="4307" y="767"/>
                  </a:lnTo>
                  <a:lnTo>
                    <a:pt x="4664" y="615"/>
                  </a:lnTo>
                  <a:lnTo>
                    <a:pt x="5017" y="452"/>
                  </a:lnTo>
                  <a:lnTo>
                    <a:pt x="5365" y="281"/>
                  </a:lnTo>
                  <a:lnTo>
                    <a:pt x="5710" y="98"/>
                  </a:lnTo>
                  <a:lnTo>
                    <a:pt x="5882" y="3"/>
                  </a:lnTo>
                  <a:lnTo>
                    <a:pt x="5888" y="0"/>
                  </a:lnTo>
                  <a:lnTo>
                    <a:pt x="5898" y="3"/>
                  </a:lnTo>
                  <a:lnTo>
                    <a:pt x="5905" y="9"/>
                  </a:lnTo>
                  <a:lnTo>
                    <a:pt x="5905" y="15"/>
                  </a:lnTo>
                  <a:lnTo>
                    <a:pt x="5905" y="738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15">
              <a:extLst>
                <a:ext uri="{FF2B5EF4-FFF2-40B4-BE49-F238E27FC236}">
                  <a16:creationId xmlns:a16="http://schemas.microsoft.com/office/drawing/2014/main" id="{4F4614CD-771F-4D25-9A17-4A31DAE54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7338" y="4117975"/>
              <a:ext cx="1416050" cy="1866900"/>
            </a:xfrm>
            <a:custGeom>
              <a:avLst/>
              <a:gdLst>
                <a:gd name="T0" fmla="*/ 2676 w 2677"/>
                <a:gd name="T1" fmla="*/ 3527 h 3530"/>
                <a:gd name="T2" fmla="*/ 2671 w 2677"/>
                <a:gd name="T3" fmla="*/ 3530 h 3530"/>
                <a:gd name="T4" fmla="*/ 2669 w 2677"/>
                <a:gd name="T5" fmla="*/ 3530 h 3530"/>
                <a:gd name="T6" fmla="*/ 1285 w 2677"/>
                <a:gd name="T7" fmla="*/ 3530 h 3530"/>
                <a:gd name="T8" fmla="*/ 1279 w 2677"/>
                <a:gd name="T9" fmla="*/ 3530 h 3530"/>
                <a:gd name="T10" fmla="*/ 1277 w 2677"/>
                <a:gd name="T11" fmla="*/ 3526 h 3530"/>
                <a:gd name="T12" fmla="*/ 0 w 2677"/>
                <a:gd name="T13" fmla="*/ 0 h 3530"/>
                <a:gd name="T14" fmla="*/ 1400 w 2677"/>
                <a:gd name="T15" fmla="*/ 0 h 3530"/>
                <a:gd name="T16" fmla="*/ 2677 w 2677"/>
                <a:gd name="T17" fmla="*/ 3518 h 3530"/>
                <a:gd name="T18" fmla="*/ 2677 w 2677"/>
                <a:gd name="T19" fmla="*/ 3523 h 3530"/>
                <a:gd name="T20" fmla="*/ 2676 w 2677"/>
                <a:gd name="T21" fmla="*/ 3527 h 3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7" h="3530">
                  <a:moveTo>
                    <a:pt x="2676" y="3527"/>
                  </a:moveTo>
                  <a:lnTo>
                    <a:pt x="2671" y="3530"/>
                  </a:lnTo>
                  <a:lnTo>
                    <a:pt x="2669" y="3530"/>
                  </a:lnTo>
                  <a:lnTo>
                    <a:pt x="1285" y="3530"/>
                  </a:lnTo>
                  <a:lnTo>
                    <a:pt x="1279" y="3530"/>
                  </a:lnTo>
                  <a:lnTo>
                    <a:pt x="1277" y="3526"/>
                  </a:lnTo>
                  <a:lnTo>
                    <a:pt x="0" y="0"/>
                  </a:lnTo>
                  <a:lnTo>
                    <a:pt x="1400" y="0"/>
                  </a:lnTo>
                  <a:lnTo>
                    <a:pt x="2677" y="3518"/>
                  </a:lnTo>
                  <a:lnTo>
                    <a:pt x="2677" y="3523"/>
                  </a:lnTo>
                  <a:lnTo>
                    <a:pt x="2676" y="3527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0C27A17C-8048-40A5-BF9B-D84F503D5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0713" y="2289175"/>
              <a:ext cx="293688" cy="1081088"/>
            </a:xfrm>
            <a:custGeom>
              <a:avLst/>
              <a:gdLst>
                <a:gd name="T0" fmla="*/ 0 w 557"/>
                <a:gd name="T1" fmla="*/ 1866 h 2043"/>
                <a:gd name="T2" fmla="*/ 0 w 557"/>
                <a:gd name="T3" fmla="*/ 176 h 2043"/>
                <a:gd name="T4" fmla="*/ 2 w 557"/>
                <a:gd name="T5" fmla="*/ 157 h 2043"/>
                <a:gd name="T6" fmla="*/ 9 w 557"/>
                <a:gd name="T7" fmla="*/ 124 h 2043"/>
                <a:gd name="T8" fmla="*/ 30 w 557"/>
                <a:gd name="T9" fmla="*/ 76 h 2043"/>
                <a:gd name="T10" fmla="*/ 78 w 557"/>
                <a:gd name="T11" fmla="*/ 29 h 2043"/>
                <a:gd name="T12" fmla="*/ 124 w 557"/>
                <a:gd name="T13" fmla="*/ 7 h 2043"/>
                <a:gd name="T14" fmla="*/ 158 w 557"/>
                <a:gd name="T15" fmla="*/ 0 h 2043"/>
                <a:gd name="T16" fmla="*/ 177 w 557"/>
                <a:gd name="T17" fmla="*/ 0 h 2043"/>
                <a:gd name="T18" fmla="*/ 557 w 557"/>
                <a:gd name="T19" fmla="*/ 0 h 2043"/>
                <a:gd name="T20" fmla="*/ 557 w 557"/>
                <a:gd name="T21" fmla="*/ 2043 h 2043"/>
                <a:gd name="T22" fmla="*/ 177 w 557"/>
                <a:gd name="T23" fmla="*/ 2043 h 2043"/>
                <a:gd name="T24" fmla="*/ 158 w 557"/>
                <a:gd name="T25" fmla="*/ 2041 h 2043"/>
                <a:gd name="T26" fmla="*/ 124 w 557"/>
                <a:gd name="T27" fmla="*/ 2034 h 2043"/>
                <a:gd name="T28" fmla="*/ 78 w 557"/>
                <a:gd name="T29" fmla="*/ 2013 h 2043"/>
                <a:gd name="T30" fmla="*/ 30 w 557"/>
                <a:gd name="T31" fmla="*/ 1965 h 2043"/>
                <a:gd name="T32" fmla="*/ 9 w 557"/>
                <a:gd name="T33" fmla="*/ 1919 h 2043"/>
                <a:gd name="T34" fmla="*/ 2 w 557"/>
                <a:gd name="T35" fmla="*/ 1884 h 2043"/>
                <a:gd name="T36" fmla="*/ 0 w 557"/>
                <a:gd name="T37" fmla="*/ 1866 h 2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7" h="2043">
                  <a:moveTo>
                    <a:pt x="0" y="1866"/>
                  </a:moveTo>
                  <a:lnTo>
                    <a:pt x="0" y="176"/>
                  </a:lnTo>
                  <a:lnTo>
                    <a:pt x="2" y="157"/>
                  </a:lnTo>
                  <a:lnTo>
                    <a:pt x="9" y="124"/>
                  </a:lnTo>
                  <a:lnTo>
                    <a:pt x="30" y="76"/>
                  </a:lnTo>
                  <a:lnTo>
                    <a:pt x="78" y="29"/>
                  </a:lnTo>
                  <a:lnTo>
                    <a:pt x="124" y="7"/>
                  </a:lnTo>
                  <a:lnTo>
                    <a:pt x="158" y="0"/>
                  </a:lnTo>
                  <a:lnTo>
                    <a:pt x="177" y="0"/>
                  </a:lnTo>
                  <a:lnTo>
                    <a:pt x="557" y="0"/>
                  </a:lnTo>
                  <a:lnTo>
                    <a:pt x="557" y="2043"/>
                  </a:lnTo>
                  <a:lnTo>
                    <a:pt x="177" y="2043"/>
                  </a:lnTo>
                  <a:lnTo>
                    <a:pt x="158" y="2041"/>
                  </a:lnTo>
                  <a:lnTo>
                    <a:pt x="124" y="2034"/>
                  </a:lnTo>
                  <a:lnTo>
                    <a:pt x="78" y="2013"/>
                  </a:lnTo>
                  <a:lnTo>
                    <a:pt x="30" y="1965"/>
                  </a:lnTo>
                  <a:lnTo>
                    <a:pt x="9" y="1919"/>
                  </a:lnTo>
                  <a:lnTo>
                    <a:pt x="2" y="1884"/>
                  </a:lnTo>
                  <a:lnTo>
                    <a:pt x="0" y="1866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3EEEE3D3-87A5-4F6B-9ABB-F025C409D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726" y="1857375"/>
              <a:ext cx="1031875" cy="1946275"/>
            </a:xfrm>
            <a:custGeom>
              <a:avLst/>
              <a:gdLst>
                <a:gd name="T0" fmla="*/ 0 w 1949"/>
                <a:gd name="T1" fmla="*/ 333 h 3679"/>
                <a:gd name="T2" fmla="*/ 2 w 1949"/>
                <a:gd name="T3" fmla="*/ 300 h 3679"/>
                <a:gd name="T4" fmla="*/ 16 w 1949"/>
                <a:gd name="T5" fmla="*/ 233 h 3679"/>
                <a:gd name="T6" fmla="*/ 41 w 1949"/>
                <a:gd name="T7" fmla="*/ 174 h 3679"/>
                <a:gd name="T8" fmla="*/ 77 w 1949"/>
                <a:gd name="T9" fmla="*/ 121 h 3679"/>
                <a:gd name="T10" fmla="*/ 123 w 1949"/>
                <a:gd name="T11" fmla="*/ 75 h 3679"/>
                <a:gd name="T12" fmla="*/ 176 w 1949"/>
                <a:gd name="T13" fmla="*/ 39 h 3679"/>
                <a:gd name="T14" fmla="*/ 235 w 1949"/>
                <a:gd name="T15" fmla="*/ 15 h 3679"/>
                <a:gd name="T16" fmla="*/ 300 w 1949"/>
                <a:gd name="T17" fmla="*/ 0 h 3679"/>
                <a:gd name="T18" fmla="*/ 334 w 1949"/>
                <a:gd name="T19" fmla="*/ 0 h 3679"/>
                <a:gd name="T20" fmla="*/ 1949 w 1949"/>
                <a:gd name="T21" fmla="*/ 0 h 3679"/>
                <a:gd name="T22" fmla="*/ 1949 w 1949"/>
                <a:gd name="T23" fmla="*/ 3679 h 3679"/>
                <a:gd name="T24" fmla="*/ 1135 w 1949"/>
                <a:gd name="T25" fmla="*/ 3679 h 3679"/>
                <a:gd name="T26" fmla="*/ 314 w 1949"/>
                <a:gd name="T27" fmla="*/ 3677 h 3679"/>
                <a:gd name="T28" fmla="*/ 275 w 1949"/>
                <a:gd name="T29" fmla="*/ 3673 h 3679"/>
                <a:gd name="T30" fmla="*/ 226 w 1949"/>
                <a:gd name="T31" fmla="*/ 3661 h 3679"/>
                <a:gd name="T32" fmla="*/ 199 w 1949"/>
                <a:gd name="T33" fmla="*/ 3650 h 3679"/>
                <a:gd name="T34" fmla="*/ 156 w 1949"/>
                <a:gd name="T35" fmla="*/ 3628 h 3679"/>
                <a:gd name="T36" fmla="*/ 84 w 1949"/>
                <a:gd name="T37" fmla="*/ 3566 h 3679"/>
                <a:gd name="T38" fmla="*/ 43 w 1949"/>
                <a:gd name="T39" fmla="*/ 3509 h 3679"/>
                <a:gd name="T40" fmla="*/ 23 w 1949"/>
                <a:gd name="T41" fmla="*/ 3466 h 3679"/>
                <a:gd name="T42" fmla="*/ 9 w 1949"/>
                <a:gd name="T43" fmla="*/ 3419 h 3679"/>
                <a:gd name="T44" fmla="*/ 2 w 1949"/>
                <a:gd name="T45" fmla="*/ 3371 h 3679"/>
                <a:gd name="T46" fmla="*/ 0 w 1949"/>
                <a:gd name="T47" fmla="*/ 3345 h 3679"/>
                <a:gd name="T48" fmla="*/ 0 w 1949"/>
                <a:gd name="T49" fmla="*/ 333 h 3679"/>
                <a:gd name="T50" fmla="*/ 0 w 1949"/>
                <a:gd name="T51" fmla="*/ 333 h 3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49" h="3679">
                  <a:moveTo>
                    <a:pt x="0" y="333"/>
                  </a:moveTo>
                  <a:lnTo>
                    <a:pt x="2" y="300"/>
                  </a:lnTo>
                  <a:lnTo>
                    <a:pt x="16" y="233"/>
                  </a:lnTo>
                  <a:lnTo>
                    <a:pt x="41" y="174"/>
                  </a:lnTo>
                  <a:lnTo>
                    <a:pt x="77" y="121"/>
                  </a:lnTo>
                  <a:lnTo>
                    <a:pt x="123" y="75"/>
                  </a:lnTo>
                  <a:lnTo>
                    <a:pt x="176" y="39"/>
                  </a:lnTo>
                  <a:lnTo>
                    <a:pt x="235" y="15"/>
                  </a:lnTo>
                  <a:lnTo>
                    <a:pt x="300" y="0"/>
                  </a:lnTo>
                  <a:lnTo>
                    <a:pt x="334" y="0"/>
                  </a:lnTo>
                  <a:lnTo>
                    <a:pt x="1949" y="0"/>
                  </a:lnTo>
                  <a:lnTo>
                    <a:pt x="1949" y="3679"/>
                  </a:lnTo>
                  <a:lnTo>
                    <a:pt x="1135" y="3679"/>
                  </a:lnTo>
                  <a:lnTo>
                    <a:pt x="314" y="3677"/>
                  </a:lnTo>
                  <a:lnTo>
                    <a:pt x="275" y="3673"/>
                  </a:lnTo>
                  <a:lnTo>
                    <a:pt x="226" y="3661"/>
                  </a:lnTo>
                  <a:lnTo>
                    <a:pt x="199" y="3650"/>
                  </a:lnTo>
                  <a:lnTo>
                    <a:pt x="156" y="3628"/>
                  </a:lnTo>
                  <a:lnTo>
                    <a:pt x="84" y="3566"/>
                  </a:lnTo>
                  <a:lnTo>
                    <a:pt x="43" y="3509"/>
                  </a:lnTo>
                  <a:lnTo>
                    <a:pt x="23" y="3466"/>
                  </a:lnTo>
                  <a:lnTo>
                    <a:pt x="9" y="3419"/>
                  </a:lnTo>
                  <a:lnTo>
                    <a:pt x="2" y="3371"/>
                  </a:lnTo>
                  <a:lnTo>
                    <a:pt x="0" y="3345"/>
                  </a:lnTo>
                  <a:lnTo>
                    <a:pt x="0" y="333"/>
                  </a:lnTo>
                  <a:lnTo>
                    <a:pt x="0" y="33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8F2FA3ED-48FE-45CA-9CB3-E83B86A114DE}"/>
              </a:ext>
            </a:extLst>
          </p:cNvPr>
          <p:cNvSpPr txBox="1"/>
          <p:nvPr/>
        </p:nvSpPr>
        <p:spPr>
          <a:xfrm>
            <a:off x="8057223" y="845502"/>
            <a:ext cx="1048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공지사항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DC432A75-9AAE-4C3D-A03E-3F4BBC68B14E}"/>
              </a:ext>
            </a:extLst>
          </p:cNvPr>
          <p:cNvCxnSpPr/>
          <p:nvPr/>
        </p:nvCxnSpPr>
        <p:spPr>
          <a:xfrm flipH="1">
            <a:off x="6795052" y="2052270"/>
            <a:ext cx="797516" cy="6754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0A71770-1435-4CF0-894B-5087ECEBBB4A}"/>
              </a:ext>
            </a:extLst>
          </p:cNvPr>
          <p:cNvSpPr txBox="1"/>
          <p:nvPr/>
        </p:nvSpPr>
        <p:spPr>
          <a:xfrm>
            <a:off x="4966787" y="2633383"/>
            <a:ext cx="19168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자주 묻는 질문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튜토리얼 다시 보기</a:t>
            </a:r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5FC478FF-898A-4A72-BB4A-A3D9F48BBEF6}"/>
              </a:ext>
            </a:extLst>
          </p:cNvPr>
          <p:cNvCxnSpPr/>
          <p:nvPr/>
        </p:nvCxnSpPr>
        <p:spPr>
          <a:xfrm flipH="1">
            <a:off x="6824020" y="2624411"/>
            <a:ext cx="797516" cy="6754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11AD59E9-7B3C-4945-800F-449AFF931903}"/>
              </a:ext>
            </a:extLst>
          </p:cNvPr>
          <p:cNvSpPr txBox="1"/>
          <p:nvPr/>
        </p:nvSpPr>
        <p:spPr>
          <a:xfrm>
            <a:off x="5416192" y="3568452"/>
            <a:ext cx="19168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개인정보 처리 방침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  <a:r>
              <a:rPr lang="ko-KR" altLang="en-US" b="1" dirty="0">
                <a:solidFill>
                  <a:schemeClr val="bg1"/>
                </a:solidFill>
              </a:rPr>
              <a:t>서비스 이용약관</a:t>
            </a: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2E2DFF34-4E5B-4749-BC12-E81DBE64B007}"/>
              </a:ext>
            </a:extLst>
          </p:cNvPr>
          <p:cNvCxnSpPr/>
          <p:nvPr/>
        </p:nvCxnSpPr>
        <p:spPr>
          <a:xfrm flipH="1">
            <a:off x="6684711" y="1421468"/>
            <a:ext cx="797516" cy="6754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FE539AF1-58BD-4331-94ED-B9729FB4E814}"/>
              </a:ext>
            </a:extLst>
          </p:cNvPr>
          <p:cNvSpPr txBox="1"/>
          <p:nvPr/>
        </p:nvSpPr>
        <p:spPr>
          <a:xfrm>
            <a:off x="4856446" y="2002581"/>
            <a:ext cx="1916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로그아웃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서비스 탈퇴</a:t>
            </a:r>
          </a:p>
        </p:txBody>
      </p:sp>
    </p:spTree>
    <p:extLst>
      <p:ext uri="{BB962C8B-B14F-4D97-AF65-F5344CB8AC3E}">
        <p14:creationId xmlns:p14="http://schemas.microsoft.com/office/powerpoint/2010/main" val="3956479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2475621" y="408708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7938679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33420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설문조사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36708" y="446207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상태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30309" b="3759"/>
          <a:stretch/>
        </p:blipFill>
        <p:spPr>
          <a:xfrm>
            <a:off x="6666198" y="245902"/>
            <a:ext cx="3256047" cy="590173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F11E18-C3FA-483E-9657-D90A4EF7D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99FB910-0211-493F-B68D-9F680C989B79}"/>
              </a:ext>
            </a:extLst>
          </p:cNvPr>
          <p:cNvSpPr/>
          <p:nvPr/>
        </p:nvSpPr>
        <p:spPr>
          <a:xfrm>
            <a:off x="7938679" y="6153271"/>
            <a:ext cx="3355200" cy="53636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6DA13C-830E-4BBF-9929-4308D0677AF5}"/>
              </a:ext>
            </a:extLst>
          </p:cNvPr>
          <p:cNvGrpSpPr/>
          <p:nvPr/>
        </p:nvGrpSpPr>
        <p:grpSpPr>
          <a:xfrm>
            <a:off x="12266645" y="687126"/>
            <a:ext cx="1373860" cy="5069240"/>
            <a:chOff x="967473" y="567452"/>
            <a:chExt cx="10169236" cy="506924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8DE8B96-3A2D-43B3-B996-C1572C82925D}"/>
                </a:ext>
              </a:extLst>
            </p:cNvPr>
            <p:cNvSpPr/>
            <p:nvPr/>
          </p:nvSpPr>
          <p:spPr>
            <a:xfrm>
              <a:off x="967473" y="3102072"/>
              <a:ext cx="10169236" cy="1267310"/>
            </a:xfrm>
            <a:prstGeom prst="rect">
              <a:avLst/>
            </a:prstGeom>
            <a:solidFill>
              <a:srgbClr val="81C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102FEC9-C68E-4FFB-9535-BDCFEB46D4D6}"/>
                </a:ext>
              </a:extLst>
            </p:cNvPr>
            <p:cNvSpPr/>
            <p:nvPr/>
          </p:nvSpPr>
          <p:spPr>
            <a:xfrm>
              <a:off x="967473" y="1834762"/>
              <a:ext cx="10169236" cy="1267310"/>
            </a:xfrm>
            <a:prstGeom prst="rect">
              <a:avLst/>
            </a:prstGeom>
            <a:solidFill>
              <a:srgbClr val="497F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D9FC42-8F4A-40F6-94DF-5E637C8DDDEC}"/>
                </a:ext>
              </a:extLst>
            </p:cNvPr>
            <p:cNvSpPr/>
            <p:nvPr/>
          </p:nvSpPr>
          <p:spPr>
            <a:xfrm>
              <a:off x="967473" y="567452"/>
              <a:ext cx="10169236" cy="1267310"/>
            </a:xfrm>
            <a:prstGeom prst="rect">
              <a:avLst/>
            </a:prstGeom>
            <a:solidFill>
              <a:srgbClr val="365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F50A596-4C2D-4953-929F-AE4F3842680E}"/>
                </a:ext>
              </a:extLst>
            </p:cNvPr>
            <p:cNvSpPr/>
            <p:nvPr/>
          </p:nvSpPr>
          <p:spPr>
            <a:xfrm>
              <a:off x="967473" y="4369382"/>
              <a:ext cx="10169236" cy="126731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Freeform 5">
            <a:extLst>
              <a:ext uri="{FF2B5EF4-FFF2-40B4-BE49-F238E27FC236}">
                <a16:creationId xmlns:a16="http://schemas.microsoft.com/office/drawing/2014/main" id="{A4AC1DA6-E8A9-4D46-90C9-6B46D4F27137}"/>
              </a:ext>
            </a:extLst>
          </p:cNvPr>
          <p:cNvSpPr>
            <a:spLocks noEditPoints="1"/>
          </p:cNvSpPr>
          <p:nvPr/>
        </p:nvSpPr>
        <p:spPr bwMode="auto">
          <a:xfrm>
            <a:off x="10581591" y="6209719"/>
            <a:ext cx="409870" cy="409870"/>
          </a:xfrm>
          <a:custGeom>
            <a:avLst/>
            <a:gdLst>
              <a:gd name="T0" fmla="*/ 6996 w 9211"/>
              <a:gd name="T1" fmla="*/ 5583 h 9211"/>
              <a:gd name="T2" fmla="*/ 7337 w 9211"/>
              <a:gd name="T3" fmla="*/ 4781 h 9211"/>
              <a:gd name="T4" fmla="*/ 7483 w 9211"/>
              <a:gd name="T5" fmla="*/ 3896 h 9211"/>
              <a:gd name="T6" fmla="*/ 7474 w 9211"/>
              <a:gd name="T7" fmla="*/ 3454 h 9211"/>
              <a:gd name="T8" fmla="*/ 7389 w 9211"/>
              <a:gd name="T9" fmla="*/ 2897 h 9211"/>
              <a:gd name="T10" fmla="*/ 7225 w 9211"/>
              <a:gd name="T11" fmla="*/ 2371 h 9211"/>
              <a:gd name="T12" fmla="*/ 6988 w 9211"/>
              <a:gd name="T13" fmla="*/ 1881 h 9211"/>
              <a:gd name="T14" fmla="*/ 6685 w 9211"/>
              <a:gd name="T15" fmla="*/ 1434 h 9211"/>
              <a:gd name="T16" fmla="*/ 6323 w 9211"/>
              <a:gd name="T17" fmla="*/ 1035 h 9211"/>
              <a:gd name="T18" fmla="*/ 5907 w 9211"/>
              <a:gd name="T19" fmla="*/ 691 h 9211"/>
              <a:gd name="T20" fmla="*/ 5445 w 9211"/>
              <a:gd name="T21" fmla="*/ 410 h 9211"/>
              <a:gd name="T22" fmla="*/ 4941 w 9211"/>
              <a:gd name="T23" fmla="*/ 197 h 9211"/>
              <a:gd name="T24" fmla="*/ 4404 w 9211"/>
              <a:gd name="T25" fmla="*/ 58 h 9211"/>
              <a:gd name="T26" fmla="*/ 3839 w 9211"/>
              <a:gd name="T27" fmla="*/ 1 h 9211"/>
              <a:gd name="T28" fmla="*/ 3454 w 9211"/>
              <a:gd name="T29" fmla="*/ 10 h 9211"/>
              <a:gd name="T30" fmla="*/ 2897 w 9211"/>
              <a:gd name="T31" fmla="*/ 95 h 9211"/>
              <a:gd name="T32" fmla="*/ 2371 w 9211"/>
              <a:gd name="T33" fmla="*/ 259 h 9211"/>
              <a:gd name="T34" fmla="*/ 1881 w 9211"/>
              <a:gd name="T35" fmla="*/ 497 h 9211"/>
              <a:gd name="T36" fmla="*/ 1434 w 9211"/>
              <a:gd name="T37" fmla="*/ 799 h 9211"/>
              <a:gd name="T38" fmla="*/ 1035 w 9211"/>
              <a:gd name="T39" fmla="*/ 1162 h 9211"/>
              <a:gd name="T40" fmla="*/ 691 w 9211"/>
              <a:gd name="T41" fmla="*/ 1577 h 9211"/>
              <a:gd name="T42" fmla="*/ 410 w 9211"/>
              <a:gd name="T43" fmla="*/ 2039 h 9211"/>
              <a:gd name="T44" fmla="*/ 197 w 9211"/>
              <a:gd name="T45" fmla="*/ 2543 h 9211"/>
              <a:gd name="T46" fmla="*/ 58 w 9211"/>
              <a:gd name="T47" fmla="*/ 3080 h 9211"/>
              <a:gd name="T48" fmla="*/ 1 w 9211"/>
              <a:gd name="T49" fmla="*/ 3646 h 9211"/>
              <a:gd name="T50" fmla="*/ 10 w 9211"/>
              <a:gd name="T51" fmla="*/ 4030 h 9211"/>
              <a:gd name="T52" fmla="*/ 95 w 9211"/>
              <a:gd name="T53" fmla="*/ 4587 h 9211"/>
              <a:gd name="T54" fmla="*/ 259 w 9211"/>
              <a:gd name="T55" fmla="*/ 5114 h 9211"/>
              <a:gd name="T56" fmla="*/ 497 w 9211"/>
              <a:gd name="T57" fmla="*/ 5603 h 9211"/>
              <a:gd name="T58" fmla="*/ 799 w 9211"/>
              <a:gd name="T59" fmla="*/ 6051 h 9211"/>
              <a:gd name="T60" fmla="*/ 1162 w 9211"/>
              <a:gd name="T61" fmla="*/ 6449 h 9211"/>
              <a:gd name="T62" fmla="*/ 1577 w 9211"/>
              <a:gd name="T63" fmla="*/ 6793 h 9211"/>
              <a:gd name="T64" fmla="*/ 2039 w 9211"/>
              <a:gd name="T65" fmla="*/ 7074 h 9211"/>
              <a:gd name="T66" fmla="*/ 2543 w 9211"/>
              <a:gd name="T67" fmla="*/ 7287 h 9211"/>
              <a:gd name="T68" fmla="*/ 3080 w 9211"/>
              <a:gd name="T69" fmla="*/ 7427 h 9211"/>
              <a:gd name="T70" fmla="*/ 3646 w 9211"/>
              <a:gd name="T71" fmla="*/ 7483 h 9211"/>
              <a:gd name="T72" fmla="*/ 4198 w 9211"/>
              <a:gd name="T73" fmla="*/ 7457 h 9211"/>
              <a:gd name="T74" fmla="*/ 5059 w 9211"/>
              <a:gd name="T75" fmla="*/ 7244 h 9211"/>
              <a:gd name="T76" fmla="*/ 5829 w 9211"/>
              <a:gd name="T77" fmla="*/ 6844 h 9211"/>
              <a:gd name="T78" fmla="*/ 9211 w 9211"/>
              <a:gd name="T79" fmla="*/ 8397 h 9211"/>
              <a:gd name="T80" fmla="*/ 3608 w 9211"/>
              <a:gd name="T81" fmla="*/ 6330 h 9211"/>
              <a:gd name="T82" fmla="*/ 2851 w 9211"/>
              <a:gd name="T83" fmla="*/ 6176 h 9211"/>
              <a:gd name="T84" fmla="*/ 2192 w 9211"/>
              <a:gd name="T85" fmla="*/ 5818 h 9211"/>
              <a:gd name="T86" fmla="*/ 1667 w 9211"/>
              <a:gd name="T87" fmla="*/ 5292 h 9211"/>
              <a:gd name="T88" fmla="*/ 1308 w 9211"/>
              <a:gd name="T89" fmla="*/ 4633 h 9211"/>
              <a:gd name="T90" fmla="*/ 1154 w 9211"/>
              <a:gd name="T91" fmla="*/ 3876 h 9211"/>
              <a:gd name="T92" fmla="*/ 1180 w 9211"/>
              <a:gd name="T93" fmla="*/ 3348 h 9211"/>
              <a:gd name="T94" fmla="*/ 1406 w 9211"/>
              <a:gd name="T95" fmla="*/ 2620 h 9211"/>
              <a:gd name="T96" fmla="*/ 1825 w 9211"/>
              <a:gd name="T97" fmla="*/ 2001 h 9211"/>
              <a:gd name="T98" fmla="*/ 2399 w 9211"/>
              <a:gd name="T99" fmla="*/ 1526 h 9211"/>
              <a:gd name="T100" fmla="*/ 3094 w 9211"/>
              <a:gd name="T101" fmla="*/ 1232 h 9211"/>
              <a:gd name="T102" fmla="*/ 3742 w 9211"/>
              <a:gd name="T103" fmla="*/ 1151 h 9211"/>
              <a:gd name="T104" fmla="*/ 4390 w 9211"/>
              <a:gd name="T105" fmla="*/ 1232 h 9211"/>
              <a:gd name="T106" fmla="*/ 5085 w 9211"/>
              <a:gd name="T107" fmla="*/ 1526 h 9211"/>
              <a:gd name="T108" fmla="*/ 5659 w 9211"/>
              <a:gd name="T109" fmla="*/ 2001 h 9211"/>
              <a:gd name="T110" fmla="*/ 6078 w 9211"/>
              <a:gd name="T111" fmla="*/ 2620 h 9211"/>
              <a:gd name="T112" fmla="*/ 6304 w 9211"/>
              <a:gd name="T113" fmla="*/ 3348 h 9211"/>
              <a:gd name="T114" fmla="*/ 6330 w 9211"/>
              <a:gd name="T115" fmla="*/ 3876 h 9211"/>
              <a:gd name="T116" fmla="*/ 6176 w 9211"/>
              <a:gd name="T117" fmla="*/ 4633 h 9211"/>
              <a:gd name="T118" fmla="*/ 5818 w 9211"/>
              <a:gd name="T119" fmla="*/ 5292 h 9211"/>
              <a:gd name="T120" fmla="*/ 5292 w 9211"/>
              <a:gd name="T121" fmla="*/ 5818 h 9211"/>
              <a:gd name="T122" fmla="*/ 4633 w 9211"/>
              <a:gd name="T123" fmla="*/ 6176 h 9211"/>
              <a:gd name="T124" fmla="*/ 3876 w 9211"/>
              <a:gd name="T125" fmla="*/ 6330 h 9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211" h="9211">
                <a:moveTo>
                  <a:pt x="6760" y="5946"/>
                </a:moveTo>
                <a:lnTo>
                  <a:pt x="6844" y="5829"/>
                </a:lnTo>
                <a:lnTo>
                  <a:pt x="6996" y="5583"/>
                </a:lnTo>
                <a:lnTo>
                  <a:pt x="7130" y="5327"/>
                </a:lnTo>
                <a:lnTo>
                  <a:pt x="7244" y="5059"/>
                </a:lnTo>
                <a:lnTo>
                  <a:pt x="7337" y="4781"/>
                </a:lnTo>
                <a:lnTo>
                  <a:pt x="7408" y="4493"/>
                </a:lnTo>
                <a:lnTo>
                  <a:pt x="7457" y="4198"/>
                </a:lnTo>
                <a:lnTo>
                  <a:pt x="7483" y="3896"/>
                </a:lnTo>
                <a:lnTo>
                  <a:pt x="7484" y="3742"/>
                </a:lnTo>
                <a:lnTo>
                  <a:pt x="7483" y="3646"/>
                </a:lnTo>
                <a:lnTo>
                  <a:pt x="7474" y="3454"/>
                </a:lnTo>
                <a:lnTo>
                  <a:pt x="7454" y="3266"/>
                </a:lnTo>
                <a:lnTo>
                  <a:pt x="7427" y="3080"/>
                </a:lnTo>
                <a:lnTo>
                  <a:pt x="7389" y="2897"/>
                </a:lnTo>
                <a:lnTo>
                  <a:pt x="7342" y="2719"/>
                </a:lnTo>
                <a:lnTo>
                  <a:pt x="7287" y="2543"/>
                </a:lnTo>
                <a:lnTo>
                  <a:pt x="7225" y="2371"/>
                </a:lnTo>
                <a:lnTo>
                  <a:pt x="7153" y="2204"/>
                </a:lnTo>
                <a:lnTo>
                  <a:pt x="7074" y="2039"/>
                </a:lnTo>
                <a:lnTo>
                  <a:pt x="6988" y="1881"/>
                </a:lnTo>
                <a:lnTo>
                  <a:pt x="6894" y="1727"/>
                </a:lnTo>
                <a:lnTo>
                  <a:pt x="6793" y="1577"/>
                </a:lnTo>
                <a:lnTo>
                  <a:pt x="6685" y="1434"/>
                </a:lnTo>
                <a:lnTo>
                  <a:pt x="6570" y="1294"/>
                </a:lnTo>
                <a:lnTo>
                  <a:pt x="6449" y="1162"/>
                </a:lnTo>
                <a:lnTo>
                  <a:pt x="6323" y="1035"/>
                </a:lnTo>
                <a:lnTo>
                  <a:pt x="6190" y="914"/>
                </a:lnTo>
                <a:lnTo>
                  <a:pt x="6051" y="799"/>
                </a:lnTo>
                <a:lnTo>
                  <a:pt x="5907" y="691"/>
                </a:lnTo>
                <a:lnTo>
                  <a:pt x="5757" y="590"/>
                </a:lnTo>
                <a:lnTo>
                  <a:pt x="5603" y="497"/>
                </a:lnTo>
                <a:lnTo>
                  <a:pt x="5445" y="410"/>
                </a:lnTo>
                <a:lnTo>
                  <a:pt x="5281" y="331"/>
                </a:lnTo>
                <a:lnTo>
                  <a:pt x="5114" y="259"/>
                </a:lnTo>
                <a:lnTo>
                  <a:pt x="4941" y="197"/>
                </a:lnTo>
                <a:lnTo>
                  <a:pt x="4765" y="142"/>
                </a:lnTo>
                <a:lnTo>
                  <a:pt x="4587" y="95"/>
                </a:lnTo>
                <a:lnTo>
                  <a:pt x="4404" y="58"/>
                </a:lnTo>
                <a:lnTo>
                  <a:pt x="4219" y="30"/>
                </a:lnTo>
                <a:lnTo>
                  <a:pt x="4030" y="10"/>
                </a:lnTo>
                <a:lnTo>
                  <a:pt x="3839" y="1"/>
                </a:lnTo>
                <a:lnTo>
                  <a:pt x="3742" y="0"/>
                </a:lnTo>
                <a:lnTo>
                  <a:pt x="3646" y="1"/>
                </a:lnTo>
                <a:lnTo>
                  <a:pt x="3454" y="10"/>
                </a:lnTo>
                <a:lnTo>
                  <a:pt x="3266" y="30"/>
                </a:lnTo>
                <a:lnTo>
                  <a:pt x="3080" y="58"/>
                </a:lnTo>
                <a:lnTo>
                  <a:pt x="2897" y="95"/>
                </a:lnTo>
                <a:lnTo>
                  <a:pt x="2719" y="142"/>
                </a:lnTo>
                <a:lnTo>
                  <a:pt x="2543" y="197"/>
                </a:lnTo>
                <a:lnTo>
                  <a:pt x="2371" y="259"/>
                </a:lnTo>
                <a:lnTo>
                  <a:pt x="2204" y="331"/>
                </a:lnTo>
                <a:lnTo>
                  <a:pt x="2039" y="410"/>
                </a:lnTo>
                <a:lnTo>
                  <a:pt x="1881" y="497"/>
                </a:lnTo>
                <a:lnTo>
                  <a:pt x="1727" y="590"/>
                </a:lnTo>
                <a:lnTo>
                  <a:pt x="1577" y="691"/>
                </a:lnTo>
                <a:lnTo>
                  <a:pt x="1434" y="799"/>
                </a:lnTo>
                <a:lnTo>
                  <a:pt x="1294" y="914"/>
                </a:lnTo>
                <a:lnTo>
                  <a:pt x="1162" y="1035"/>
                </a:lnTo>
                <a:lnTo>
                  <a:pt x="1035" y="1162"/>
                </a:lnTo>
                <a:lnTo>
                  <a:pt x="914" y="1294"/>
                </a:lnTo>
                <a:lnTo>
                  <a:pt x="799" y="1434"/>
                </a:lnTo>
                <a:lnTo>
                  <a:pt x="691" y="1577"/>
                </a:lnTo>
                <a:lnTo>
                  <a:pt x="590" y="1727"/>
                </a:lnTo>
                <a:lnTo>
                  <a:pt x="497" y="1881"/>
                </a:lnTo>
                <a:lnTo>
                  <a:pt x="410" y="2039"/>
                </a:lnTo>
                <a:lnTo>
                  <a:pt x="331" y="2204"/>
                </a:lnTo>
                <a:lnTo>
                  <a:pt x="259" y="2371"/>
                </a:lnTo>
                <a:lnTo>
                  <a:pt x="197" y="2543"/>
                </a:lnTo>
                <a:lnTo>
                  <a:pt x="142" y="2719"/>
                </a:lnTo>
                <a:lnTo>
                  <a:pt x="95" y="2897"/>
                </a:lnTo>
                <a:lnTo>
                  <a:pt x="58" y="3080"/>
                </a:lnTo>
                <a:lnTo>
                  <a:pt x="30" y="3266"/>
                </a:lnTo>
                <a:lnTo>
                  <a:pt x="10" y="3454"/>
                </a:lnTo>
                <a:lnTo>
                  <a:pt x="1" y="3646"/>
                </a:lnTo>
                <a:lnTo>
                  <a:pt x="0" y="3742"/>
                </a:lnTo>
                <a:lnTo>
                  <a:pt x="1" y="3839"/>
                </a:lnTo>
                <a:lnTo>
                  <a:pt x="10" y="4030"/>
                </a:lnTo>
                <a:lnTo>
                  <a:pt x="30" y="4219"/>
                </a:lnTo>
                <a:lnTo>
                  <a:pt x="58" y="4404"/>
                </a:lnTo>
                <a:lnTo>
                  <a:pt x="95" y="4587"/>
                </a:lnTo>
                <a:lnTo>
                  <a:pt x="142" y="4765"/>
                </a:lnTo>
                <a:lnTo>
                  <a:pt x="197" y="4941"/>
                </a:lnTo>
                <a:lnTo>
                  <a:pt x="259" y="5114"/>
                </a:lnTo>
                <a:lnTo>
                  <a:pt x="331" y="5281"/>
                </a:lnTo>
                <a:lnTo>
                  <a:pt x="410" y="5445"/>
                </a:lnTo>
                <a:lnTo>
                  <a:pt x="497" y="5603"/>
                </a:lnTo>
                <a:lnTo>
                  <a:pt x="590" y="5757"/>
                </a:lnTo>
                <a:lnTo>
                  <a:pt x="691" y="5907"/>
                </a:lnTo>
                <a:lnTo>
                  <a:pt x="799" y="6051"/>
                </a:lnTo>
                <a:lnTo>
                  <a:pt x="914" y="6190"/>
                </a:lnTo>
                <a:lnTo>
                  <a:pt x="1035" y="6323"/>
                </a:lnTo>
                <a:lnTo>
                  <a:pt x="1162" y="6449"/>
                </a:lnTo>
                <a:lnTo>
                  <a:pt x="1294" y="6570"/>
                </a:lnTo>
                <a:lnTo>
                  <a:pt x="1434" y="6685"/>
                </a:lnTo>
                <a:lnTo>
                  <a:pt x="1577" y="6793"/>
                </a:lnTo>
                <a:lnTo>
                  <a:pt x="1727" y="6894"/>
                </a:lnTo>
                <a:lnTo>
                  <a:pt x="1881" y="6988"/>
                </a:lnTo>
                <a:lnTo>
                  <a:pt x="2039" y="7074"/>
                </a:lnTo>
                <a:lnTo>
                  <a:pt x="2204" y="7153"/>
                </a:lnTo>
                <a:lnTo>
                  <a:pt x="2371" y="7225"/>
                </a:lnTo>
                <a:lnTo>
                  <a:pt x="2543" y="7287"/>
                </a:lnTo>
                <a:lnTo>
                  <a:pt x="2719" y="7342"/>
                </a:lnTo>
                <a:lnTo>
                  <a:pt x="2897" y="7389"/>
                </a:lnTo>
                <a:lnTo>
                  <a:pt x="3080" y="7427"/>
                </a:lnTo>
                <a:lnTo>
                  <a:pt x="3266" y="7454"/>
                </a:lnTo>
                <a:lnTo>
                  <a:pt x="3454" y="7474"/>
                </a:lnTo>
                <a:lnTo>
                  <a:pt x="3646" y="7483"/>
                </a:lnTo>
                <a:lnTo>
                  <a:pt x="3742" y="7484"/>
                </a:lnTo>
                <a:lnTo>
                  <a:pt x="3896" y="7483"/>
                </a:lnTo>
                <a:lnTo>
                  <a:pt x="4198" y="7457"/>
                </a:lnTo>
                <a:lnTo>
                  <a:pt x="4493" y="7408"/>
                </a:lnTo>
                <a:lnTo>
                  <a:pt x="4781" y="7337"/>
                </a:lnTo>
                <a:lnTo>
                  <a:pt x="5059" y="7244"/>
                </a:lnTo>
                <a:lnTo>
                  <a:pt x="5327" y="7130"/>
                </a:lnTo>
                <a:lnTo>
                  <a:pt x="5583" y="6996"/>
                </a:lnTo>
                <a:lnTo>
                  <a:pt x="5829" y="6844"/>
                </a:lnTo>
                <a:lnTo>
                  <a:pt x="5946" y="6760"/>
                </a:lnTo>
                <a:lnTo>
                  <a:pt x="8397" y="9211"/>
                </a:lnTo>
                <a:lnTo>
                  <a:pt x="9211" y="8397"/>
                </a:lnTo>
                <a:lnTo>
                  <a:pt x="6760" y="5946"/>
                </a:lnTo>
                <a:close/>
                <a:moveTo>
                  <a:pt x="3742" y="6333"/>
                </a:moveTo>
                <a:lnTo>
                  <a:pt x="3608" y="6330"/>
                </a:lnTo>
                <a:lnTo>
                  <a:pt x="3348" y="6304"/>
                </a:lnTo>
                <a:lnTo>
                  <a:pt x="3094" y="6252"/>
                </a:lnTo>
                <a:lnTo>
                  <a:pt x="2851" y="6176"/>
                </a:lnTo>
                <a:lnTo>
                  <a:pt x="2620" y="6078"/>
                </a:lnTo>
                <a:lnTo>
                  <a:pt x="2399" y="5959"/>
                </a:lnTo>
                <a:lnTo>
                  <a:pt x="2192" y="5818"/>
                </a:lnTo>
                <a:lnTo>
                  <a:pt x="2001" y="5659"/>
                </a:lnTo>
                <a:lnTo>
                  <a:pt x="1825" y="5484"/>
                </a:lnTo>
                <a:lnTo>
                  <a:pt x="1667" y="5292"/>
                </a:lnTo>
                <a:lnTo>
                  <a:pt x="1526" y="5085"/>
                </a:lnTo>
                <a:lnTo>
                  <a:pt x="1406" y="4865"/>
                </a:lnTo>
                <a:lnTo>
                  <a:pt x="1308" y="4633"/>
                </a:lnTo>
                <a:lnTo>
                  <a:pt x="1232" y="4390"/>
                </a:lnTo>
                <a:lnTo>
                  <a:pt x="1180" y="4137"/>
                </a:lnTo>
                <a:lnTo>
                  <a:pt x="1154" y="3876"/>
                </a:lnTo>
                <a:lnTo>
                  <a:pt x="1151" y="3742"/>
                </a:lnTo>
                <a:lnTo>
                  <a:pt x="1154" y="3608"/>
                </a:lnTo>
                <a:lnTo>
                  <a:pt x="1180" y="3348"/>
                </a:lnTo>
                <a:lnTo>
                  <a:pt x="1232" y="3094"/>
                </a:lnTo>
                <a:lnTo>
                  <a:pt x="1308" y="2851"/>
                </a:lnTo>
                <a:lnTo>
                  <a:pt x="1406" y="2620"/>
                </a:lnTo>
                <a:lnTo>
                  <a:pt x="1526" y="2399"/>
                </a:lnTo>
                <a:lnTo>
                  <a:pt x="1667" y="2192"/>
                </a:lnTo>
                <a:lnTo>
                  <a:pt x="1825" y="2001"/>
                </a:lnTo>
                <a:lnTo>
                  <a:pt x="2001" y="1825"/>
                </a:lnTo>
                <a:lnTo>
                  <a:pt x="2192" y="1667"/>
                </a:lnTo>
                <a:lnTo>
                  <a:pt x="2399" y="1526"/>
                </a:lnTo>
                <a:lnTo>
                  <a:pt x="2620" y="1406"/>
                </a:lnTo>
                <a:lnTo>
                  <a:pt x="2851" y="1308"/>
                </a:lnTo>
                <a:lnTo>
                  <a:pt x="3094" y="1232"/>
                </a:lnTo>
                <a:lnTo>
                  <a:pt x="3348" y="1180"/>
                </a:lnTo>
                <a:lnTo>
                  <a:pt x="3608" y="1154"/>
                </a:lnTo>
                <a:lnTo>
                  <a:pt x="3742" y="1151"/>
                </a:lnTo>
                <a:lnTo>
                  <a:pt x="3876" y="1154"/>
                </a:lnTo>
                <a:lnTo>
                  <a:pt x="4137" y="1180"/>
                </a:lnTo>
                <a:lnTo>
                  <a:pt x="4390" y="1232"/>
                </a:lnTo>
                <a:lnTo>
                  <a:pt x="4633" y="1308"/>
                </a:lnTo>
                <a:lnTo>
                  <a:pt x="4865" y="1406"/>
                </a:lnTo>
                <a:lnTo>
                  <a:pt x="5085" y="1526"/>
                </a:lnTo>
                <a:lnTo>
                  <a:pt x="5292" y="1667"/>
                </a:lnTo>
                <a:lnTo>
                  <a:pt x="5484" y="1825"/>
                </a:lnTo>
                <a:lnTo>
                  <a:pt x="5659" y="2001"/>
                </a:lnTo>
                <a:lnTo>
                  <a:pt x="5818" y="2192"/>
                </a:lnTo>
                <a:lnTo>
                  <a:pt x="5959" y="2399"/>
                </a:lnTo>
                <a:lnTo>
                  <a:pt x="6078" y="2620"/>
                </a:lnTo>
                <a:lnTo>
                  <a:pt x="6176" y="2851"/>
                </a:lnTo>
                <a:lnTo>
                  <a:pt x="6252" y="3094"/>
                </a:lnTo>
                <a:lnTo>
                  <a:pt x="6304" y="3348"/>
                </a:lnTo>
                <a:lnTo>
                  <a:pt x="6330" y="3608"/>
                </a:lnTo>
                <a:lnTo>
                  <a:pt x="6333" y="3742"/>
                </a:lnTo>
                <a:lnTo>
                  <a:pt x="6330" y="3876"/>
                </a:lnTo>
                <a:lnTo>
                  <a:pt x="6304" y="4137"/>
                </a:lnTo>
                <a:lnTo>
                  <a:pt x="6252" y="4390"/>
                </a:lnTo>
                <a:lnTo>
                  <a:pt x="6176" y="4633"/>
                </a:lnTo>
                <a:lnTo>
                  <a:pt x="6078" y="4865"/>
                </a:lnTo>
                <a:lnTo>
                  <a:pt x="5959" y="5085"/>
                </a:lnTo>
                <a:lnTo>
                  <a:pt x="5818" y="5292"/>
                </a:lnTo>
                <a:lnTo>
                  <a:pt x="5659" y="5484"/>
                </a:lnTo>
                <a:lnTo>
                  <a:pt x="5484" y="5659"/>
                </a:lnTo>
                <a:lnTo>
                  <a:pt x="5292" y="5818"/>
                </a:lnTo>
                <a:lnTo>
                  <a:pt x="5085" y="5959"/>
                </a:lnTo>
                <a:lnTo>
                  <a:pt x="4865" y="6078"/>
                </a:lnTo>
                <a:lnTo>
                  <a:pt x="4633" y="6176"/>
                </a:lnTo>
                <a:lnTo>
                  <a:pt x="4390" y="6252"/>
                </a:lnTo>
                <a:lnTo>
                  <a:pt x="4137" y="6304"/>
                </a:lnTo>
                <a:lnTo>
                  <a:pt x="3876" y="6330"/>
                </a:lnTo>
                <a:lnTo>
                  <a:pt x="3742" y="63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5947EB-8034-4085-AEA0-65661FEA09BC}"/>
              </a:ext>
            </a:extLst>
          </p:cNvPr>
          <p:cNvSpPr/>
          <p:nvPr/>
        </p:nvSpPr>
        <p:spPr>
          <a:xfrm>
            <a:off x="2475621" y="413249"/>
            <a:ext cx="3355200" cy="478477"/>
          </a:xfrm>
          <a:prstGeom prst="rect">
            <a:avLst/>
          </a:prstGeom>
          <a:solidFill>
            <a:srgbClr val="42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3D7154-3E69-497E-A451-B6FF2E728F3F}"/>
              </a:ext>
            </a:extLst>
          </p:cNvPr>
          <p:cNvSpPr txBox="1"/>
          <p:nvPr/>
        </p:nvSpPr>
        <p:spPr>
          <a:xfrm>
            <a:off x="2556796" y="502578"/>
            <a:ext cx="1920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자가 테스트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06BD9B-D07D-46F8-85D1-90D3C416D4F3}"/>
              </a:ext>
            </a:extLst>
          </p:cNvPr>
          <p:cNvSpPr txBox="1"/>
          <p:nvPr/>
        </p:nvSpPr>
        <p:spPr>
          <a:xfrm>
            <a:off x="4875953" y="492664"/>
            <a:ext cx="942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나가기</a:t>
            </a:r>
          </a:p>
        </p:txBody>
      </p:sp>
      <p:sp>
        <p:nvSpPr>
          <p:cNvPr id="9" name="곱하기 기호 8">
            <a:extLst>
              <a:ext uri="{FF2B5EF4-FFF2-40B4-BE49-F238E27FC236}">
                <a16:creationId xmlns:a16="http://schemas.microsoft.com/office/drawing/2014/main" id="{510F22D2-A165-4918-9AD4-416226E16167}"/>
              </a:ext>
            </a:extLst>
          </p:cNvPr>
          <p:cNvSpPr/>
          <p:nvPr/>
        </p:nvSpPr>
        <p:spPr>
          <a:xfrm>
            <a:off x="5490789" y="476578"/>
            <a:ext cx="347194" cy="307777"/>
          </a:xfrm>
          <a:prstGeom prst="mathMultiply">
            <a:avLst>
              <a:gd name="adj1" fmla="val 1157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9C98B1E-8E8C-4C30-A74D-D3DE86B54E02}"/>
              </a:ext>
            </a:extLst>
          </p:cNvPr>
          <p:cNvCxnSpPr/>
          <p:nvPr/>
        </p:nvCxnSpPr>
        <p:spPr>
          <a:xfrm>
            <a:off x="2475621" y="1788248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AAF4AB2-BE8D-4CD3-9494-C7EDE8B644C4}"/>
              </a:ext>
            </a:extLst>
          </p:cNvPr>
          <p:cNvSpPr txBox="1"/>
          <p:nvPr/>
        </p:nvSpPr>
        <p:spPr>
          <a:xfrm>
            <a:off x="2580805" y="1086974"/>
            <a:ext cx="3302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다음 보기 중에서 본인에게 해당 되는 내용을 모두 선택해 주세요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136F5D-9925-4D6B-B425-B1C81D8F0812}"/>
              </a:ext>
            </a:extLst>
          </p:cNvPr>
          <p:cNvSpPr/>
          <p:nvPr/>
        </p:nvSpPr>
        <p:spPr>
          <a:xfrm>
            <a:off x="2475621" y="1814773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A26B93D-8A19-4DC8-97E4-5B1DAD079FBF}"/>
              </a:ext>
            </a:extLst>
          </p:cNvPr>
          <p:cNvCxnSpPr/>
          <p:nvPr/>
        </p:nvCxnSpPr>
        <p:spPr>
          <a:xfrm>
            <a:off x="2463145" y="2340492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118F0E6-B3A7-4B55-90CB-CAD3FC595B51}"/>
              </a:ext>
            </a:extLst>
          </p:cNvPr>
          <p:cNvSpPr/>
          <p:nvPr/>
        </p:nvSpPr>
        <p:spPr>
          <a:xfrm>
            <a:off x="2475621" y="2367016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5C319CF-AEBE-475C-B98F-F16E8E05C273}"/>
              </a:ext>
            </a:extLst>
          </p:cNvPr>
          <p:cNvCxnSpPr/>
          <p:nvPr/>
        </p:nvCxnSpPr>
        <p:spPr>
          <a:xfrm>
            <a:off x="2463145" y="2892735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8EDBAF9-760F-461C-BFF5-D16ACA9FC472}"/>
              </a:ext>
            </a:extLst>
          </p:cNvPr>
          <p:cNvSpPr/>
          <p:nvPr/>
        </p:nvSpPr>
        <p:spPr>
          <a:xfrm>
            <a:off x="2475621" y="2920982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1876DCEF-9560-4BD8-BABE-7EF959473DD8}"/>
              </a:ext>
            </a:extLst>
          </p:cNvPr>
          <p:cNvCxnSpPr/>
          <p:nvPr/>
        </p:nvCxnSpPr>
        <p:spPr>
          <a:xfrm>
            <a:off x="2463145" y="344670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C257412-B143-428A-8E06-0BF4CD5E5C4B}"/>
              </a:ext>
            </a:extLst>
          </p:cNvPr>
          <p:cNvSpPr/>
          <p:nvPr/>
        </p:nvSpPr>
        <p:spPr>
          <a:xfrm>
            <a:off x="2475621" y="3471027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8CDBB4D-5675-4EF7-9DDA-E833B3AFDCB6}"/>
              </a:ext>
            </a:extLst>
          </p:cNvPr>
          <p:cNvCxnSpPr/>
          <p:nvPr/>
        </p:nvCxnSpPr>
        <p:spPr>
          <a:xfrm>
            <a:off x="2463145" y="3996746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6464B09-61A1-449D-8198-ED6F4183FFF9}"/>
              </a:ext>
            </a:extLst>
          </p:cNvPr>
          <p:cNvSpPr/>
          <p:nvPr/>
        </p:nvSpPr>
        <p:spPr>
          <a:xfrm>
            <a:off x="2475621" y="4021071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33798851-2463-490C-988B-73163101530B}"/>
              </a:ext>
            </a:extLst>
          </p:cNvPr>
          <p:cNvCxnSpPr/>
          <p:nvPr/>
        </p:nvCxnSpPr>
        <p:spPr>
          <a:xfrm>
            <a:off x="2463145" y="4546790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2E4216C-8A6F-4C4D-AC93-D623B9640E5A}"/>
              </a:ext>
            </a:extLst>
          </p:cNvPr>
          <p:cNvSpPr/>
          <p:nvPr/>
        </p:nvSpPr>
        <p:spPr>
          <a:xfrm>
            <a:off x="2475621" y="4557845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E23FE30-2E10-4090-8825-43549B5D53B8}"/>
              </a:ext>
            </a:extLst>
          </p:cNvPr>
          <p:cNvCxnSpPr/>
          <p:nvPr/>
        </p:nvCxnSpPr>
        <p:spPr>
          <a:xfrm>
            <a:off x="2463145" y="5083564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2B80E23-16F9-4717-B19C-BD99F1EE3B49}"/>
              </a:ext>
            </a:extLst>
          </p:cNvPr>
          <p:cNvSpPr/>
          <p:nvPr/>
        </p:nvSpPr>
        <p:spPr>
          <a:xfrm>
            <a:off x="2475621" y="5109614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B47B6E3A-2124-4B40-9EBE-76F12411B6F7}"/>
              </a:ext>
            </a:extLst>
          </p:cNvPr>
          <p:cNvCxnSpPr/>
          <p:nvPr/>
        </p:nvCxnSpPr>
        <p:spPr>
          <a:xfrm>
            <a:off x="2463145" y="5635333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FBDBFDE-381C-40DA-B11F-537F292F2995}"/>
              </a:ext>
            </a:extLst>
          </p:cNvPr>
          <p:cNvSpPr/>
          <p:nvPr/>
        </p:nvSpPr>
        <p:spPr>
          <a:xfrm>
            <a:off x="2475621" y="5661382"/>
            <a:ext cx="622142" cy="5257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16D48E2-C76C-4C3F-A624-8949603E9EC7}"/>
              </a:ext>
            </a:extLst>
          </p:cNvPr>
          <p:cNvCxnSpPr/>
          <p:nvPr/>
        </p:nvCxnSpPr>
        <p:spPr>
          <a:xfrm>
            <a:off x="2463145" y="6187101"/>
            <a:ext cx="33552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EE74DEC-1954-49EF-A5BE-68255768617A}"/>
              </a:ext>
            </a:extLst>
          </p:cNvPr>
          <p:cNvSpPr/>
          <p:nvPr/>
        </p:nvSpPr>
        <p:spPr>
          <a:xfrm>
            <a:off x="5503265" y="1796614"/>
            <a:ext cx="327556" cy="485449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E5928D1-ECA2-4CC0-8DFF-A49BC6042E09}"/>
              </a:ext>
            </a:extLst>
          </p:cNvPr>
          <p:cNvSpPr/>
          <p:nvPr/>
        </p:nvSpPr>
        <p:spPr>
          <a:xfrm flipH="1">
            <a:off x="5503264" y="1810116"/>
            <a:ext cx="315080" cy="4202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7125E28-AF4B-47DE-A422-8ADAAFC63229}"/>
              </a:ext>
            </a:extLst>
          </p:cNvPr>
          <p:cNvSpPr/>
          <p:nvPr/>
        </p:nvSpPr>
        <p:spPr>
          <a:xfrm>
            <a:off x="2643708" y="1954436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25267A8-8714-4AD0-9901-E3B65B162314}"/>
              </a:ext>
            </a:extLst>
          </p:cNvPr>
          <p:cNvSpPr/>
          <p:nvPr/>
        </p:nvSpPr>
        <p:spPr>
          <a:xfrm>
            <a:off x="2643708" y="2501429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52415EB-C734-41B9-9A03-90185E548C0B}"/>
              </a:ext>
            </a:extLst>
          </p:cNvPr>
          <p:cNvSpPr/>
          <p:nvPr/>
        </p:nvSpPr>
        <p:spPr>
          <a:xfrm>
            <a:off x="2643708" y="3048422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F8F68A7-138A-4086-9A94-0D746AF185EC}"/>
              </a:ext>
            </a:extLst>
          </p:cNvPr>
          <p:cNvSpPr/>
          <p:nvPr/>
        </p:nvSpPr>
        <p:spPr>
          <a:xfrm>
            <a:off x="2643708" y="3595415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817FDC7-01DA-440E-8486-C6C7C4C98972}"/>
              </a:ext>
            </a:extLst>
          </p:cNvPr>
          <p:cNvSpPr/>
          <p:nvPr/>
        </p:nvSpPr>
        <p:spPr>
          <a:xfrm>
            <a:off x="2643708" y="4142408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69CDCEC7-1C3C-4689-859B-0359392DAC47}"/>
              </a:ext>
            </a:extLst>
          </p:cNvPr>
          <p:cNvSpPr/>
          <p:nvPr/>
        </p:nvSpPr>
        <p:spPr>
          <a:xfrm>
            <a:off x="2643708" y="4689399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AC8EA0B-3E7D-4F26-91F3-D605026D287D}"/>
              </a:ext>
            </a:extLst>
          </p:cNvPr>
          <p:cNvSpPr/>
          <p:nvPr/>
        </p:nvSpPr>
        <p:spPr>
          <a:xfrm>
            <a:off x="2475621" y="5083564"/>
            <a:ext cx="3027643" cy="560134"/>
          </a:xfrm>
          <a:prstGeom prst="rect">
            <a:avLst/>
          </a:prstGeom>
          <a:solidFill>
            <a:srgbClr val="22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906A657-7A3E-4225-BDF9-E5051CFE9DE9}"/>
              </a:ext>
            </a:extLst>
          </p:cNvPr>
          <p:cNvSpPr/>
          <p:nvPr/>
        </p:nvSpPr>
        <p:spPr>
          <a:xfrm>
            <a:off x="2643708" y="5803864"/>
            <a:ext cx="251926" cy="207525"/>
          </a:xfrm>
          <a:prstGeom prst="rect">
            <a:avLst/>
          </a:prstGeom>
          <a:solidFill>
            <a:srgbClr val="CECECE"/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44D124A-1027-4370-A895-73041B3FB78B}"/>
              </a:ext>
            </a:extLst>
          </p:cNvPr>
          <p:cNvSpPr/>
          <p:nvPr/>
        </p:nvSpPr>
        <p:spPr>
          <a:xfrm>
            <a:off x="2643708" y="5239206"/>
            <a:ext cx="251926" cy="20752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화살표: 갈매기형 수장 51">
            <a:extLst>
              <a:ext uri="{FF2B5EF4-FFF2-40B4-BE49-F238E27FC236}">
                <a16:creationId xmlns:a16="http://schemas.microsoft.com/office/drawing/2014/main" id="{110EE8B7-ECA8-4FC7-A6E4-0C2EFEE26E86}"/>
              </a:ext>
            </a:extLst>
          </p:cNvPr>
          <p:cNvSpPr/>
          <p:nvPr/>
        </p:nvSpPr>
        <p:spPr>
          <a:xfrm rot="5400000">
            <a:off x="2674123" y="5160571"/>
            <a:ext cx="225138" cy="233082"/>
          </a:xfrm>
          <a:prstGeom prst="chevron">
            <a:avLst>
              <a:gd name="adj" fmla="val 90770"/>
            </a:avLst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C089D6C2-1EA3-4479-A89E-F163B25BEBE2}"/>
              </a:ext>
            </a:extLst>
          </p:cNvPr>
          <p:cNvCxnSpPr/>
          <p:nvPr/>
        </p:nvCxnSpPr>
        <p:spPr>
          <a:xfrm flipV="1">
            <a:off x="1026367" y="2077632"/>
            <a:ext cx="2490779" cy="8433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FDAF520E-E513-4656-A25A-F9EF12330301}"/>
              </a:ext>
            </a:extLst>
          </p:cNvPr>
          <p:cNvSpPr txBox="1"/>
          <p:nvPr/>
        </p:nvSpPr>
        <p:spPr>
          <a:xfrm>
            <a:off x="138337" y="2958660"/>
            <a:ext cx="1122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설문조사 내용</a:t>
            </a:r>
          </a:p>
        </p:txBody>
      </p:sp>
    </p:spTree>
    <p:extLst>
      <p:ext uri="{BB962C8B-B14F-4D97-AF65-F5344CB8AC3E}">
        <p14:creationId xmlns:p14="http://schemas.microsoft.com/office/powerpoint/2010/main" val="2366281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촬영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29267" y="1233960"/>
            <a:ext cx="1934489" cy="452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촬영 </a:t>
            </a:r>
            <a:r>
              <a:rPr lang="ko-KR" altLang="en-US" dirty="0" err="1"/>
              <a:t>튜토리얼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AB59D8-2ABA-4D44-A8D3-172B36088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577" y="285750"/>
            <a:ext cx="3533775" cy="6286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5F37DD4-2518-4C8B-8C68-01756037B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839" y="285750"/>
            <a:ext cx="3524250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077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19247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484B125-80E8-4C76-A0F3-4A27E91EA201}"/>
              </a:ext>
            </a:extLst>
          </p:cNvPr>
          <p:cNvSpPr/>
          <p:nvPr/>
        </p:nvSpPr>
        <p:spPr>
          <a:xfrm>
            <a:off x="8150805" y="443346"/>
            <a:ext cx="3355200" cy="6242400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34473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쇼핑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57191" y="443346"/>
            <a:ext cx="154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추천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8374170" y="940526"/>
            <a:ext cx="2908470" cy="4963886"/>
            <a:chOff x="8374170" y="940526"/>
            <a:chExt cx="2908470" cy="496388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/>
            <a:srcRect t="15287" b="5897"/>
            <a:stretch/>
          </p:blipFill>
          <p:spPr>
            <a:xfrm>
              <a:off x="8374170" y="940526"/>
              <a:ext cx="2908470" cy="4963886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9828405" y="2412274"/>
              <a:ext cx="1388235" cy="135853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2141890" y="628012"/>
            <a:ext cx="2920829" cy="5747657"/>
            <a:chOff x="2141890" y="628012"/>
            <a:chExt cx="2920829" cy="574765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3"/>
            <a:srcRect t="3418" b="5708"/>
            <a:stretch/>
          </p:blipFill>
          <p:spPr>
            <a:xfrm>
              <a:off x="2141890" y="628012"/>
              <a:ext cx="2920829" cy="5747657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3857897" y="2621280"/>
              <a:ext cx="661852" cy="2351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CA24B24-5011-4A44-853A-1F3EBDBCF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A8076-75F2-4317-A5BC-D3DA59195B0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309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3318</TotalTime>
  <Words>304</Words>
  <Application>Microsoft Office PowerPoint</Application>
  <PresentationFormat>와이드스크린</PresentationFormat>
  <Paragraphs>166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HyhwpEQ</vt:lpstr>
      <vt:lpstr>맑은 고딕</vt:lpstr>
      <vt:lpstr>Arial</vt:lpstr>
      <vt:lpstr>Bahnschrift SemiBold</vt:lpstr>
      <vt:lpstr>Comic Sans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채연 유</dc:creator>
  <cp:lastModifiedBy>채연 유</cp:lastModifiedBy>
  <cp:revision>43</cp:revision>
  <dcterms:created xsi:type="dcterms:W3CDTF">2019-09-04T04:00:31Z</dcterms:created>
  <dcterms:modified xsi:type="dcterms:W3CDTF">2019-10-06T10:36:27Z</dcterms:modified>
</cp:coreProperties>
</file>